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6.jpg" ContentType="image/jpg"/>
  <Override PartName="/ppt/media/image58.jpg" ContentType="image/jpg"/>
  <Override PartName="/ppt/media/image60.jpg" ContentType="image/jpg"/>
  <Override PartName="/ppt/media/image61.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75" r:id="rId2"/>
    <p:sldMasterId id="2147483788" r:id="rId3"/>
    <p:sldMasterId id="2147483814" r:id="rId4"/>
  </p:sldMasterIdLst>
  <p:notesMasterIdLst>
    <p:notesMasterId r:id="rId63"/>
  </p:notesMasterIdLst>
  <p:handoutMasterIdLst>
    <p:handoutMasterId r:id="rId64"/>
  </p:handoutMasterIdLst>
  <p:sldIdLst>
    <p:sldId id="294" r:id="rId5"/>
    <p:sldId id="643" r:id="rId6"/>
    <p:sldId id="531" r:id="rId7"/>
    <p:sldId id="266" r:id="rId8"/>
    <p:sldId id="598" r:id="rId9"/>
    <p:sldId id="649" r:id="rId10"/>
    <p:sldId id="2145707048" r:id="rId11"/>
    <p:sldId id="639" r:id="rId12"/>
    <p:sldId id="2145707043" r:id="rId13"/>
    <p:sldId id="278" r:id="rId14"/>
    <p:sldId id="2145707033" r:id="rId15"/>
    <p:sldId id="2145707038" r:id="rId16"/>
    <p:sldId id="268" r:id="rId17"/>
    <p:sldId id="2145707035" r:id="rId18"/>
    <p:sldId id="2145707050" r:id="rId19"/>
    <p:sldId id="2147482419" r:id="rId20"/>
    <p:sldId id="2147482457" r:id="rId21"/>
    <p:sldId id="2147482459" r:id="rId22"/>
    <p:sldId id="2147482460" r:id="rId23"/>
    <p:sldId id="2147482420" r:id="rId24"/>
    <p:sldId id="2147482442" r:id="rId25"/>
    <p:sldId id="2147482431" r:id="rId26"/>
    <p:sldId id="2147482443" r:id="rId27"/>
    <p:sldId id="2147482436" r:id="rId28"/>
    <p:sldId id="2147482467" r:id="rId29"/>
    <p:sldId id="2147482449" r:id="rId30"/>
    <p:sldId id="2147482444" r:id="rId31"/>
    <p:sldId id="2147482448" r:id="rId32"/>
    <p:sldId id="2147482437" r:id="rId33"/>
    <p:sldId id="2147482447" r:id="rId34"/>
    <p:sldId id="2147482445" r:id="rId35"/>
    <p:sldId id="2147482446" r:id="rId36"/>
    <p:sldId id="2147482451" r:id="rId37"/>
    <p:sldId id="2147482463" r:id="rId38"/>
    <p:sldId id="2145707092" r:id="rId39"/>
    <p:sldId id="2147482423" r:id="rId40"/>
    <p:sldId id="2147482455" r:id="rId41"/>
    <p:sldId id="2147482456" r:id="rId42"/>
    <p:sldId id="2147482180" r:id="rId43"/>
    <p:sldId id="258" r:id="rId44"/>
    <p:sldId id="2147482454" r:id="rId45"/>
    <p:sldId id="2147482464" r:id="rId46"/>
    <p:sldId id="2145707051" r:id="rId47"/>
    <p:sldId id="2145706998" r:id="rId48"/>
    <p:sldId id="2145707037" r:id="rId49"/>
    <p:sldId id="12508" r:id="rId50"/>
    <p:sldId id="2145707040" r:id="rId51"/>
    <p:sldId id="2145706996" r:id="rId52"/>
    <p:sldId id="409" r:id="rId53"/>
    <p:sldId id="4729" r:id="rId54"/>
    <p:sldId id="2145707049" r:id="rId55"/>
    <p:sldId id="2145707052" r:id="rId56"/>
    <p:sldId id="4694" r:id="rId57"/>
    <p:sldId id="2145707041" r:id="rId58"/>
    <p:sldId id="2145707062" r:id="rId59"/>
    <p:sldId id="4684" r:id="rId60"/>
    <p:sldId id="547" r:id="rId61"/>
    <p:sldId id="642"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2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2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2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2400"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941C7-D3C2-473E-A238-BE2C74C5FC4F}" v="2" dt="2025-09-15T18:07:22.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70"/>
    <p:restoredTop sz="94597"/>
  </p:normalViewPr>
  <p:slideViewPr>
    <p:cSldViewPr>
      <p:cViewPr varScale="1">
        <p:scale>
          <a:sx n="104" d="100"/>
          <a:sy n="104" d="100"/>
        </p:scale>
        <p:origin x="21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4" d="100"/>
        <a:sy n="184" d="100"/>
      </p:scale>
      <p:origin x="0" y="512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Howard" userId="57e3c65f-ebe0-4c68-8e35-b0c73699033b" providerId="ADAL" clId="{D8AE9502-F48C-4265-8D33-78F12F23BDE0}"/>
    <pc:docChg chg="custSel delSld modSld">
      <pc:chgData name="Will Howard" userId="57e3c65f-ebe0-4c68-8e35-b0c73699033b" providerId="ADAL" clId="{D8AE9502-F48C-4265-8D33-78F12F23BDE0}" dt="2025-09-15T18:07:36.238" v="24" actId="2696"/>
      <pc:docMkLst>
        <pc:docMk/>
      </pc:docMkLst>
      <pc:sldChg chg="delSp mod">
        <pc:chgData name="Will Howard" userId="57e3c65f-ebe0-4c68-8e35-b0c73699033b" providerId="ADAL" clId="{D8AE9502-F48C-4265-8D33-78F12F23BDE0}" dt="2025-09-15T18:04:12.709" v="7" actId="478"/>
        <pc:sldMkLst>
          <pc:docMk/>
          <pc:sldMk cId="2183911702" sldId="268"/>
        </pc:sldMkLst>
        <pc:picChg chg="del">
          <ac:chgData name="Will Howard" userId="57e3c65f-ebe0-4c68-8e35-b0c73699033b" providerId="ADAL" clId="{D8AE9502-F48C-4265-8D33-78F12F23BDE0}" dt="2025-09-15T18:04:12.709" v="7" actId="478"/>
          <ac:picMkLst>
            <pc:docMk/>
            <pc:sldMk cId="2183911702" sldId="268"/>
            <ac:picMk id="2" creationId="{00000000-0000-0000-0000-000000000000}"/>
          </ac:picMkLst>
        </pc:picChg>
      </pc:sldChg>
      <pc:sldChg chg="del">
        <pc:chgData name="Will Howard" userId="57e3c65f-ebe0-4c68-8e35-b0c73699033b" providerId="ADAL" clId="{D8AE9502-F48C-4265-8D33-78F12F23BDE0}" dt="2025-09-15T18:03:08.328" v="3" actId="2696"/>
        <pc:sldMkLst>
          <pc:docMk/>
          <pc:sldMk cId="1484874342" sldId="270"/>
        </pc:sldMkLst>
      </pc:sldChg>
      <pc:sldChg chg="delSp mod">
        <pc:chgData name="Will Howard" userId="57e3c65f-ebe0-4c68-8e35-b0c73699033b" providerId="ADAL" clId="{D8AE9502-F48C-4265-8D33-78F12F23BDE0}" dt="2025-09-15T18:04:07.566" v="6" actId="478"/>
        <pc:sldMkLst>
          <pc:docMk/>
          <pc:sldMk cId="189914712" sldId="278"/>
        </pc:sldMkLst>
        <pc:picChg chg="del">
          <ac:chgData name="Will Howard" userId="57e3c65f-ebe0-4c68-8e35-b0c73699033b" providerId="ADAL" clId="{D8AE9502-F48C-4265-8D33-78F12F23BDE0}" dt="2025-09-15T18:04:07.566" v="6" actId="478"/>
          <ac:picMkLst>
            <pc:docMk/>
            <pc:sldMk cId="189914712" sldId="278"/>
            <ac:picMk id="2" creationId="{6C9C2B88-A057-3F82-0EF9-C583195069D5}"/>
          </ac:picMkLst>
        </pc:picChg>
      </pc:sldChg>
      <pc:sldChg chg="del">
        <pc:chgData name="Will Howard" userId="57e3c65f-ebe0-4c68-8e35-b0c73699033b" providerId="ADAL" clId="{D8AE9502-F48C-4265-8D33-78F12F23BDE0}" dt="2025-09-15T18:03:22.731" v="4" actId="2696"/>
        <pc:sldMkLst>
          <pc:docMk/>
          <pc:sldMk cId="2582361116" sldId="287"/>
        </pc:sldMkLst>
      </pc:sldChg>
      <pc:sldChg chg="delSp mod delAnim">
        <pc:chgData name="Will Howard" userId="57e3c65f-ebe0-4c68-8e35-b0c73699033b" providerId="ADAL" clId="{D8AE9502-F48C-4265-8D33-78F12F23BDE0}" dt="2025-09-15T18:01:22.751" v="0" actId="478"/>
        <pc:sldMkLst>
          <pc:docMk/>
          <pc:sldMk cId="0" sldId="294"/>
        </pc:sldMkLst>
        <pc:picChg chg="del">
          <ac:chgData name="Will Howard" userId="57e3c65f-ebe0-4c68-8e35-b0c73699033b" providerId="ADAL" clId="{D8AE9502-F48C-4265-8D33-78F12F23BDE0}" dt="2025-09-15T18:01:22.751" v="0" actId="478"/>
          <ac:picMkLst>
            <pc:docMk/>
            <pc:sldMk cId="0" sldId="294"/>
            <ac:picMk id="2" creationId="{83409432-BA0C-78FB-1520-31C71BFDAB92}"/>
          </ac:picMkLst>
        </pc:picChg>
      </pc:sldChg>
      <pc:sldChg chg="del">
        <pc:chgData name="Will Howard" userId="57e3c65f-ebe0-4c68-8e35-b0c73699033b" providerId="ADAL" clId="{D8AE9502-F48C-4265-8D33-78F12F23BDE0}" dt="2025-09-15T18:03:37.254" v="5" actId="2696"/>
        <pc:sldMkLst>
          <pc:docMk/>
          <pc:sldMk cId="4184532018" sldId="296"/>
        </pc:sldMkLst>
      </pc:sldChg>
      <pc:sldChg chg="del">
        <pc:chgData name="Will Howard" userId="57e3c65f-ebe0-4c68-8e35-b0c73699033b" providerId="ADAL" clId="{D8AE9502-F48C-4265-8D33-78F12F23BDE0}" dt="2025-09-15T18:03:37.254" v="5" actId="2696"/>
        <pc:sldMkLst>
          <pc:docMk/>
          <pc:sldMk cId="4188147059" sldId="305"/>
        </pc:sldMkLst>
      </pc:sldChg>
      <pc:sldChg chg="delSp mod">
        <pc:chgData name="Will Howard" userId="57e3c65f-ebe0-4c68-8e35-b0c73699033b" providerId="ADAL" clId="{D8AE9502-F48C-4265-8D33-78F12F23BDE0}" dt="2025-09-15T18:06:36.865" v="17" actId="478"/>
        <pc:sldMkLst>
          <pc:docMk/>
          <pc:sldMk cId="1601717208" sldId="598"/>
        </pc:sldMkLst>
        <pc:picChg chg="del">
          <ac:chgData name="Will Howard" userId="57e3c65f-ebe0-4c68-8e35-b0c73699033b" providerId="ADAL" clId="{D8AE9502-F48C-4265-8D33-78F12F23BDE0}" dt="2025-09-15T18:06:36.865" v="17" actId="478"/>
          <ac:picMkLst>
            <pc:docMk/>
            <pc:sldMk cId="1601717208" sldId="598"/>
            <ac:picMk id="12" creationId="{A8D8DC54-A2FF-C140-B658-AF48625A127E}"/>
          </ac:picMkLst>
        </pc:picChg>
      </pc:sldChg>
      <pc:sldChg chg="addSp delSp modSp mod">
        <pc:chgData name="Will Howard" userId="57e3c65f-ebe0-4c68-8e35-b0c73699033b" providerId="ADAL" clId="{D8AE9502-F48C-4265-8D33-78F12F23BDE0}" dt="2025-09-15T18:06:51.393" v="18" actId="478"/>
        <pc:sldMkLst>
          <pc:docMk/>
          <pc:sldMk cId="1058917578" sldId="639"/>
        </pc:sldMkLst>
        <pc:spChg chg="add mod">
          <ac:chgData name="Will Howard" userId="57e3c65f-ebe0-4c68-8e35-b0c73699033b" providerId="ADAL" clId="{D8AE9502-F48C-4265-8D33-78F12F23BDE0}" dt="2025-09-15T18:06:51.393" v="18" actId="478"/>
          <ac:spMkLst>
            <pc:docMk/>
            <pc:sldMk cId="1058917578" sldId="639"/>
            <ac:spMk id="5" creationId="{9163B039-3D2F-C142-C5DF-1806418BE00B}"/>
          </ac:spMkLst>
        </pc:spChg>
        <pc:picChg chg="del">
          <ac:chgData name="Will Howard" userId="57e3c65f-ebe0-4c68-8e35-b0c73699033b" providerId="ADAL" clId="{D8AE9502-F48C-4265-8D33-78F12F23BDE0}" dt="2025-09-15T18:06:51.393" v="18" actId="478"/>
          <ac:picMkLst>
            <pc:docMk/>
            <pc:sldMk cId="1058917578" sldId="639"/>
            <ac:picMk id="4" creationId="{77158835-1EFB-9CD7-76A8-082CC4BDE870}"/>
          </ac:picMkLst>
        </pc:picChg>
      </pc:sldChg>
      <pc:sldChg chg="del">
        <pc:chgData name="Will Howard" userId="57e3c65f-ebe0-4c68-8e35-b0c73699033b" providerId="ADAL" clId="{D8AE9502-F48C-4265-8D33-78F12F23BDE0}" dt="2025-09-15T18:03:08.328" v="3" actId="2696"/>
        <pc:sldMkLst>
          <pc:docMk/>
          <pc:sldMk cId="3599233548" sldId="644"/>
        </pc:sldMkLst>
      </pc:sldChg>
      <pc:sldChg chg="del">
        <pc:chgData name="Will Howard" userId="57e3c65f-ebe0-4c68-8e35-b0c73699033b" providerId="ADAL" clId="{D8AE9502-F48C-4265-8D33-78F12F23BDE0}" dt="2025-09-15T18:03:37.254" v="5" actId="2696"/>
        <pc:sldMkLst>
          <pc:docMk/>
          <pc:sldMk cId="3775452028" sldId="2145707008"/>
        </pc:sldMkLst>
      </pc:sldChg>
      <pc:sldChg chg="del">
        <pc:chgData name="Will Howard" userId="57e3c65f-ebe0-4c68-8e35-b0c73699033b" providerId="ADAL" clId="{D8AE9502-F48C-4265-8D33-78F12F23BDE0}" dt="2025-09-15T18:07:36.238" v="24" actId="2696"/>
        <pc:sldMkLst>
          <pc:docMk/>
          <pc:sldMk cId="3200940255" sldId="2145707023"/>
        </pc:sldMkLst>
      </pc:sldChg>
      <pc:sldChg chg="del">
        <pc:chgData name="Will Howard" userId="57e3c65f-ebe0-4c68-8e35-b0c73699033b" providerId="ADAL" clId="{D8AE9502-F48C-4265-8D33-78F12F23BDE0}" dt="2025-09-15T18:07:36.238" v="24" actId="2696"/>
        <pc:sldMkLst>
          <pc:docMk/>
          <pc:sldMk cId="511619807" sldId="2145707030"/>
        </pc:sldMkLst>
      </pc:sldChg>
      <pc:sldChg chg="delSp del mod delAnim">
        <pc:chgData name="Will Howard" userId="57e3c65f-ebe0-4c68-8e35-b0c73699033b" providerId="ADAL" clId="{D8AE9502-F48C-4265-8D33-78F12F23BDE0}" dt="2025-09-15T18:04:31.776" v="12" actId="47"/>
        <pc:sldMkLst>
          <pc:docMk/>
          <pc:sldMk cId="2711605734" sldId="2145707034"/>
        </pc:sldMkLst>
        <pc:picChg chg="del">
          <ac:chgData name="Will Howard" userId="57e3c65f-ebe0-4c68-8e35-b0c73699033b" providerId="ADAL" clId="{D8AE9502-F48C-4265-8D33-78F12F23BDE0}" dt="2025-09-15T18:04:27.325" v="11" actId="478"/>
          <ac:picMkLst>
            <pc:docMk/>
            <pc:sldMk cId="2711605734" sldId="2145707034"/>
            <ac:picMk id="4" creationId="{FB4A23B6-5D73-CF54-ADF0-4431FCF8DB9B}"/>
          </ac:picMkLst>
        </pc:picChg>
      </pc:sldChg>
      <pc:sldChg chg="delSp mod">
        <pc:chgData name="Will Howard" userId="57e3c65f-ebe0-4c68-8e35-b0c73699033b" providerId="ADAL" clId="{D8AE9502-F48C-4265-8D33-78F12F23BDE0}" dt="2025-09-15T18:04:15.261" v="8" actId="478"/>
        <pc:sldMkLst>
          <pc:docMk/>
          <pc:sldMk cId="1576436146" sldId="2145707035"/>
        </pc:sldMkLst>
        <pc:picChg chg="del">
          <ac:chgData name="Will Howard" userId="57e3c65f-ebe0-4c68-8e35-b0c73699033b" providerId="ADAL" clId="{D8AE9502-F48C-4265-8D33-78F12F23BDE0}" dt="2025-09-15T18:04:15.261" v="8" actId="478"/>
          <ac:picMkLst>
            <pc:docMk/>
            <pc:sldMk cId="1576436146" sldId="2145707035"/>
            <ac:picMk id="2" creationId="{00000000-0000-0000-0000-000000000000}"/>
          </ac:picMkLst>
        </pc:picChg>
      </pc:sldChg>
      <pc:sldChg chg="delSp del mod delAnim">
        <pc:chgData name="Will Howard" userId="57e3c65f-ebe0-4c68-8e35-b0c73699033b" providerId="ADAL" clId="{D8AE9502-F48C-4265-8D33-78F12F23BDE0}" dt="2025-09-15T18:04:33.519" v="13" actId="47"/>
        <pc:sldMkLst>
          <pc:docMk/>
          <pc:sldMk cId="4255387254" sldId="2145707036"/>
        </pc:sldMkLst>
        <pc:picChg chg="del">
          <ac:chgData name="Will Howard" userId="57e3c65f-ebe0-4c68-8e35-b0c73699033b" providerId="ADAL" clId="{D8AE9502-F48C-4265-8D33-78F12F23BDE0}" dt="2025-09-15T18:04:23.346" v="10" actId="478"/>
          <ac:picMkLst>
            <pc:docMk/>
            <pc:sldMk cId="4255387254" sldId="2145707036"/>
            <ac:picMk id="3" creationId="{5874B09A-BFF5-FD83-A776-E0D95D546A1E}"/>
          </ac:picMkLst>
        </pc:picChg>
      </pc:sldChg>
      <pc:sldChg chg="del">
        <pc:chgData name="Will Howard" userId="57e3c65f-ebe0-4c68-8e35-b0c73699033b" providerId="ADAL" clId="{D8AE9502-F48C-4265-8D33-78F12F23BDE0}" dt="2025-09-15T18:07:36.238" v="24" actId="2696"/>
        <pc:sldMkLst>
          <pc:docMk/>
          <pc:sldMk cId="1992735923" sldId="2145707039"/>
        </pc:sldMkLst>
      </pc:sldChg>
      <pc:sldChg chg="delSp mod">
        <pc:chgData name="Will Howard" userId="57e3c65f-ebe0-4c68-8e35-b0c73699033b" providerId="ADAL" clId="{D8AE9502-F48C-4265-8D33-78F12F23BDE0}" dt="2025-09-15T18:07:04.557" v="20" actId="478"/>
        <pc:sldMkLst>
          <pc:docMk/>
          <pc:sldMk cId="3058715649" sldId="2145707043"/>
        </pc:sldMkLst>
        <pc:picChg chg="del">
          <ac:chgData name="Will Howard" userId="57e3c65f-ebe0-4c68-8e35-b0c73699033b" providerId="ADAL" clId="{D8AE9502-F48C-4265-8D33-78F12F23BDE0}" dt="2025-09-15T18:07:04.557" v="20" actId="478"/>
          <ac:picMkLst>
            <pc:docMk/>
            <pc:sldMk cId="3058715649" sldId="2145707043"/>
            <ac:picMk id="7" creationId="{2F66867C-62A9-01F8-30D5-73244DFFA936}"/>
          </ac:picMkLst>
        </pc:picChg>
      </pc:sldChg>
      <pc:sldChg chg="del">
        <pc:chgData name="Will Howard" userId="57e3c65f-ebe0-4c68-8e35-b0c73699033b" providerId="ADAL" clId="{D8AE9502-F48C-4265-8D33-78F12F23BDE0}" dt="2025-09-15T18:03:08.328" v="3" actId="2696"/>
        <pc:sldMkLst>
          <pc:docMk/>
          <pc:sldMk cId="2314722389" sldId="2145707044"/>
        </pc:sldMkLst>
      </pc:sldChg>
      <pc:sldChg chg="addSp delSp modSp del mod delAnim">
        <pc:chgData name="Will Howard" userId="57e3c65f-ebe0-4c68-8e35-b0c73699033b" providerId="ADAL" clId="{D8AE9502-F48C-4265-8D33-78F12F23BDE0}" dt="2025-09-15T18:01:45.731" v="2" actId="2696"/>
        <pc:sldMkLst>
          <pc:docMk/>
          <pc:sldMk cId="2097363135" sldId="2145707045"/>
        </pc:sldMkLst>
        <pc:spChg chg="add mod">
          <ac:chgData name="Will Howard" userId="57e3c65f-ebe0-4c68-8e35-b0c73699033b" providerId="ADAL" clId="{D8AE9502-F48C-4265-8D33-78F12F23BDE0}" dt="2025-09-15T18:01:38.984" v="1" actId="478"/>
          <ac:spMkLst>
            <pc:docMk/>
            <pc:sldMk cId="2097363135" sldId="2145707045"/>
            <ac:spMk id="4" creationId="{F81AAA2F-6E37-D2EC-E188-62B3F59149C9}"/>
          </ac:spMkLst>
        </pc:spChg>
        <pc:picChg chg="del">
          <ac:chgData name="Will Howard" userId="57e3c65f-ebe0-4c68-8e35-b0c73699033b" providerId="ADAL" clId="{D8AE9502-F48C-4265-8D33-78F12F23BDE0}" dt="2025-09-15T18:01:38.984" v="1" actId="478"/>
          <ac:picMkLst>
            <pc:docMk/>
            <pc:sldMk cId="2097363135" sldId="2145707045"/>
            <ac:picMk id="8" creationId="{E0280E77-D469-D2B1-80F1-BE333482BE3B}"/>
          </ac:picMkLst>
        </pc:picChg>
      </pc:sldChg>
      <pc:sldChg chg="del">
        <pc:chgData name="Will Howard" userId="57e3c65f-ebe0-4c68-8e35-b0c73699033b" providerId="ADAL" clId="{D8AE9502-F48C-4265-8D33-78F12F23BDE0}" dt="2025-09-15T18:07:00.414" v="19" actId="2696"/>
        <pc:sldMkLst>
          <pc:docMk/>
          <pc:sldMk cId="2203833331" sldId="2145707046"/>
        </pc:sldMkLst>
      </pc:sldChg>
      <pc:sldChg chg="del">
        <pc:chgData name="Will Howard" userId="57e3c65f-ebe0-4c68-8e35-b0c73699033b" providerId="ADAL" clId="{D8AE9502-F48C-4265-8D33-78F12F23BDE0}" dt="2025-09-15T18:07:14.791" v="21" actId="2696"/>
        <pc:sldMkLst>
          <pc:docMk/>
          <pc:sldMk cId="372677729" sldId="2145707047"/>
        </pc:sldMkLst>
      </pc:sldChg>
      <pc:sldChg chg="delSp">
        <pc:chgData name="Will Howard" userId="57e3c65f-ebe0-4c68-8e35-b0c73699033b" providerId="ADAL" clId="{D8AE9502-F48C-4265-8D33-78F12F23BDE0}" dt="2025-09-15T18:07:22.076" v="23" actId="478"/>
        <pc:sldMkLst>
          <pc:docMk/>
          <pc:sldMk cId="4110412763" sldId="2145707050"/>
        </pc:sldMkLst>
        <pc:picChg chg="del">
          <ac:chgData name="Will Howard" userId="57e3c65f-ebe0-4c68-8e35-b0c73699033b" providerId="ADAL" clId="{D8AE9502-F48C-4265-8D33-78F12F23BDE0}" dt="2025-09-15T18:07:22.076" v="23" actId="478"/>
          <ac:picMkLst>
            <pc:docMk/>
            <pc:sldMk cId="4110412763" sldId="2145707050"/>
            <ac:picMk id="4098" creationId="{20532EF7-4E2D-7FFA-5889-B4DBBF6983A5}"/>
          </ac:picMkLst>
        </pc:picChg>
        <pc:picChg chg="del">
          <ac:chgData name="Will Howard" userId="57e3c65f-ebe0-4c68-8e35-b0c73699033b" providerId="ADAL" clId="{D8AE9502-F48C-4265-8D33-78F12F23BDE0}" dt="2025-09-15T18:07:21.461" v="22" actId="478"/>
          <ac:picMkLst>
            <pc:docMk/>
            <pc:sldMk cId="4110412763" sldId="2145707050"/>
            <ac:picMk id="4100" creationId="{F7B1DCBE-800F-A267-2350-3A5AE16BE162}"/>
          </ac:picMkLst>
        </pc:picChg>
      </pc:sldChg>
      <pc:sldChg chg="del">
        <pc:chgData name="Will Howard" userId="57e3c65f-ebe0-4c68-8e35-b0c73699033b" providerId="ADAL" clId="{D8AE9502-F48C-4265-8D33-78F12F23BDE0}" dt="2025-09-15T18:07:36.238" v="24" actId="2696"/>
        <pc:sldMkLst>
          <pc:docMk/>
          <pc:sldMk cId="1133620782" sldId="2145707056"/>
        </pc:sldMkLst>
      </pc:sldChg>
      <pc:sldChg chg="del">
        <pc:chgData name="Will Howard" userId="57e3c65f-ebe0-4c68-8e35-b0c73699033b" providerId="ADAL" clId="{D8AE9502-F48C-4265-8D33-78F12F23BDE0}" dt="2025-09-15T18:07:14.791" v="21" actId="2696"/>
        <pc:sldMkLst>
          <pc:docMk/>
          <pc:sldMk cId="798474221" sldId="2145707057"/>
        </pc:sldMkLst>
      </pc:sldChg>
      <pc:sldChg chg="del">
        <pc:chgData name="Will Howard" userId="57e3c65f-ebe0-4c68-8e35-b0c73699033b" providerId="ADAL" clId="{D8AE9502-F48C-4265-8D33-78F12F23BDE0}" dt="2025-09-15T18:07:14.791" v="21" actId="2696"/>
        <pc:sldMkLst>
          <pc:docMk/>
          <pc:sldMk cId="3362941235" sldId="2145707058"/>
        </pc:sldMkLst>
      </pc:sldChg>
      <pc:sldChg chg="del">
        <pc:chgData name="Will Howard" userId="57e3c65f-ebe0-4c68-8e35-b0c73699033b" providerId="ADAL" clId="{D8AE9502-F48C-4265-8D33-78F12F23BDE0}" dt="2025-09-15T18:07:14.791" v="21" actId="2696"/>
        <pc:sldMkLst>
          <pc:docMk/>
          <pc:sldMk cId="1015996360" sldId="2145707059"/>
        </pc:sldMkLst>
      </pc:sldChg>
      <pc:sldChg chg="del">
        <pc:chgData name="Will Howard" userId="57e3c65f-ebe0-4c68-8e35-b0c73699033b" providerId="ADAL" clId="{D8AE9502-F48C-4265-8D33-78F12F23BDE0}" dt="2025-09-15T18:07:36.238" v="24" actId="2696"/>
        <pc:sldMkLst>
          <pc:docMk/>
          <pc:sldMk cId="2789692873" sldId="2145707060"/>
        </pc:sldMkLst>
      </pc:sldChg>
      <pc:sldChg chg="del">
        <pc:chgData name="Will Howard" userId="57e3c65f-ebe0-4c68-8e35-b0c73699033b" providerId="ADAL" clId="{D8AE9502-F48C-4265-8D33-78F12F23BDE0}" dt="2025-09-15T18:07:36.238" v="24" actId="2696"/>
        <pc:sldMkLst>
          <pc:docMk/>
          <pc:sldMk cId="3902131642" sldId="2145707061"/>
        </pc:sldMkLst>
      </pc:sldChg>
      <pc:sldChg chg="del">
        <pc:chgData name="Will Howard" userId="57e3c65f-ebe0-4c68-8e35-b0c73699033b" providerId="ADAL" clId="{D8AE9502-F48C-4265-8D33-78F12F23BDE0}" dt="2025-09-15T18:04:19.950" v="9" actId="47"/>
        <pc:sldMkLst>
          <pc:docMk/>
          <pc:sldMk cId="1533568285" sldId="2145707063"/>
        </pc:sldMkLst>
      </pc:sldChg>
      <pc:sldChg chg="delSp modSp mod delAnim">
        <pc:chgData name="Will Howard" userId="57e3c65f-ebe0-4c68-8e35-b0c73699033b" providerId="ADAL" clId="{D8AE9502-F48C-4265-8D33-78F12F23BDE0}" dt="2025-09-15T18:05:24.204" v="16" actId="478"/>
        <pc:sldMkLst>
          <pc:docMk/>
          <pc:sldMk cId="345726542" sldId="2147482446"/>
        </pc:sldMkLst>
        <pc:picChg chg="del">
          <ac:chgData name="Will Howard" userId="57e3c65f-ebe0-4c68-8e35-b0c73699033b" providerId="ADAL" clId="{D8AE9502-F48C-4265-8D33-78F12F23BDE0}" dt="2025-09-15T18:05:22.844" v="15" actId="478"/>
          <ac:picMkLst>
            <pc:docMk/>
            <pc:sldMk cId="345726542" sldId="2147482446"/>
            <ac:picMk id="15" creationId="{523E540C-8544-9B2E-9DE6-12E09D0BC962}"/>
          </ac:picMkLst>
        </pc:picChg>
        <pc:picChg chg="del">
          <ac:chgData name="Will Howard" userId="57e3c65f-ebe0-4c68-8e35-b0c73699033b" providerId="ADAL" clId="{D8AE9502-F48C-4265-8D33-78F12F23BDE0}" dt="2025-09-15T18:05:24.204" v="16" actId="478"/>
          <ac:picMkLst>
            <pc:docMk/>
            <pc:sldMk cId="345726542" sldId="2147482446"/>
            <ac:picMk id="27" creationId="{84771555-65A4-4E94-7990-CCFE07E7BE78}"/>
          </ac:picMkLst>
        </pc:picChg>
        <pc:cxnChg chg="mod">
          <ac:chgData name="Will Howard" userId="57e3c65f-ebe0-4c68-8e35-b0c73699033b" providerId="ADAL" clId="{D8AE9502-F48C-4265-8D33-78F12F23BDE0}" dt="2025-09-15T18:05:22.844" v="15" actId="478"/>
          <ac:cxnSpMkLst>
            <pc:docMk/>
            <pc:sldMk cId="345726542" sldId="2147482446"/>
            <ac:cxnSpMk id="21" creationId="{CEB21DF6-0BE1-9756-2A09-A918F713AAB1}"/>
          </ac:cxnSpMkLst>
        </pc:cxnChg>
        <pc:cxnChg chg="mod">
          <ac:chgData name="Will Howard" userId="57e3c65f-ebe0-4c68-8e35-b0c73699033b" providerId="ADAL" clId="{D8AE9502-F48C-4265-8D33-78F12F23BDE0}" dt="2025-09-15T18:05:24.204" v="16" actId="478"/>
          <ac:cxnSpMkLst>
            <pc:docMk/>
            <pc:sldMk cId="345726542" sldId="2147482446"/>
            <ac:cxnSpMk id="28" creationId="{1647CCAB-B7C1-B8FA-2451-E962D0A65C85}"/>
          </ac:cxnSpMkLst>
        </pc:cxnChg>
      </pc:sldChg>
      <pc:sldChg chg="delSp mod delAnim">
        <pc:chgData name="Will Howard" userId="57e3c65f-ebe0-4c68-8e35-b0c73699033b" providerId="ADAL" clId="{D8AE9502-F48C-4265-8D33-78F12F23BDE0}" dt="2025-09-15T18:05:11.396" v="14" actId="478"/>
        <pc:sldMkLst>
          <pc:docMk/>
          <pc:sldMk cId="1521743359" sldId="2147482449"/>
        </pc:sldMkLst>
        <pc:picChg chg="del">
          <ac:chgData name="Will Howard" userId="57e3c65f-ebe0-4c68-8e35-b0c73699033b" providerId="ADAL" clId="{D8AE9502-F48C-4265-8D33-78F12F23BDE0}" dt="2025-09-15T18:05:11.396" v="14" actId="478"/>
          <ac:picMkLst>
            <pc:docMk/>
            <pc:sldMk cId="1521743359" sldId="2147482449"/>
            <ac:picMk id="3" creationId="{7DDF582F-28EC-2AF2-C733-A8A93660584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cs typeface="Arial" charset="0"/>
              </a:defRPr>
            </a:lvl1pPr>
          </a:lstStyle>
          <a:p>
            <a:pPr>
              <a:defRPr/>
            </a:pPr>
            <a:endParaRPr lang="en-US"/>
          </a:p>
        </p:txBody>
      </p:sp>
      <p:sp>
        <p:nvSpPr>
          <p:cNvPr id="106499"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cs typeface="Arial" charset="0"/>
              </a:defRPr>
            </a:lvl1pPr>
          </a:lstStyle>
          <a:p>
            <a:pPr>
              <a:defRPr/>
            </a:pPr>
            <a:endParaRPr lang="en-US"/>
          </a:p>
        </p:txBody>
      </p:sp>
      <p:sp>
        <p:nvSpPr>
          <p:cNvPr id="106500"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cs typeface="Arial" charset="0"/>
              </a:defRPr>
            </a:lvl1pPr>
          </a:lstStyle>
          <a:p>
            <a:pPr>
              <a:defRPr/>
            </a:pPr>
            <a:endParaRPr lang="en-US"/>
          </a:p>
        </p:txBody>
      </p:sp>
      <p:sp>
        <p:nvSpPr>
          <p:cNvPr id="1065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cs typeface="Arial" charset="0"/>
              </a:defRPr>
            </a:lvl1pPr>
          </a:lstStyle>
          <a:p>
            <a:pPr>
              <a:defRPr/>
            </a:pPr>
            <a:fld id="{6383B6AA-B653-B342-A817-A60DEF710030}" type="slidenum">
              <a:rPr lang="en-US"/>
              <a:pPr>
                <a:defRPr/>
              </a:pPr>
              <a:t>‹#›</a:t>
            </a:fld>
            <a:endParaRPr lang="en-US"/>
          </a:p>
        </p:txBody>
      </p:sp>
    </p:spTree>
    <p:extLst>
      <p:ext uri="{BB962C8B-B14F-4D97-AF65-F5344CB8AC3E}">
        <p14:creationId xmlns:p14="http://schemas.microsoft.com/office/powerpoint/2010/main" val="1725470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cs typeface="Arial" charset="0"/>
              </a:defRPr>
            </a:lvl1pPr>
          </a:lstStyle>
          <a:p>
            <a:pPr>
              <a:defRPr/>
            </a:pPr>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cs typeface="Arial" charset="0"/>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cs typeface="Arial" charset="0"/>
              </a:defRPr>
            </a:lvl1pPr>
          </a:lstStyle>
          <a:p>
            <a:pPr>
              <a:defRPr/>
            </a:pPr>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cs typeface="Arial" charset="0"/>
              </a:defRPr>
            </a:lvl1pPr>
          </a:lstStyle>
          <a:p>
            <a:pPr>
              <a:defRPr/>
            </a:pPr>
            <a:fld id="{ACB05F0C-A74C-664A-9AB6-FE5A0C685A07}" type="slidenum">
              <a:rPr lang="en-US"/>
              <a:pPr>
                <a:defRPr/>
              </a:pPr>
              <a:t>‹#›</a:t>
            </a:fld>
            <a:endParaRPr lang="en-US"/>
          </a:p>
        </p:txBody>
      </p:sp>
    </p:spTree>
    <p:extLst>
      <p:ext uri="{BB962C8B-B14F-4D97-AF65-F5344CB8AC3E}">
        <p14:creationId xmlns:p14="http://schemas.microsoft.com/office/powerpoint/2010/main" val="1205569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ＭＳ Ｐゴシック" charset="0"/>
        <a:cs typeface="Arial" charset="0"/>
      </a:defRPr>
    </a:lvl1pPr>
    <a:lvl2pPr marL="457200" algn="l" rtl="0" eaLnBrk="0" fontAlgn="base" hangingPunct="0">
      <a:spcBef>
        <a:spcPct val="30000"/>
      </a:spcBef>
      <a:spcAft>
        <a:spcPct val="0"/>
      </a:spcAft>
      <a:defRPr kumimoji="1" sz="1200" kern="1200">
        <a:solidFill>
          <a:schemeClr val="tx1"/>
        </a:solidFill>
        <a:latin typeface="Arial Narrow" charset="0"/>
        <a:ea typeface="Arial" charset="0"/>
        <a:cs typeface="Arial" charset="0"/>
      </a:defRPr>
    </a:lvl2pPr>
    <a:lvl3pPr marL="914400" algn="l" rtl="0" eaLnBrk="0" fontAlgn="base" hangingPunct="0">
      <a:spcBef>
        <a:spcPct val="30000"/>
      </a:spcBef>
      <a:spcAft>
        <a:spcPct val="0"/>
      </a:spcAft>
      <a:defRPr kumimoji="1" sz="1200" kern="1200">
        <a:solidFill>
          <a:schemeClr val="tx1"/>
        </a:solidFill>
        <a:latin typeface="Arial Narrow" charset="0"/>
        <a:ea typeface="Arial" charset="0"/>
        <a:cs typeface="Arial" charset="0"/>
      </a:defRPr>
    </a:lvl3pPr>
    <a:lvl4pPr marL="1371600" algn="l" rtl="0" eaLnBrk="0" fontAlgn="base" hangingPunct="0">
      <a:spcBef>
        <a:spcPct val="30000"/>
      </a:spcBef>
      <a:spcAft>
        <a:spcPct val="0"/>
      </a:spcAft>
      <a:defRPr kumimoji="1" sz="1200" kern="1200">
        <a:solidFill>
          <a:schemeClr val="tx1"/>
        </a:solidFill>
        <a:latin typeface="Arial Narrow" charset="0"/>
        <a:ea typeface="Arial" charset="0"/>
        <a:cs typeface="Arial" charset="0"/>
      </a:defRPr>
    </a:lvl4pPr>
    <a:lvl5pPr marL="1828800" algn="l" rtl="0" eaLnBrk="0" fontAlgn="base" hangingPunct="0">
      <a:spcBef>
        <a:spcPct val="30000"/>
      </a:spcBef>
      <a:spcAft>
        <a:spcPct val="0"/>
      </a:spcAft>
      <a:defRPr kumimoji="1" sz="1200" kern="1200">
        <a:solidFill>
          <a:schemeClr val="tx1"/>
        </a:solidFill>
        <a:latin typeface="Arial Narrow"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0F6AB9-48C7-4E4B-B896-DE7DCAB98FE0}" type="slidenum">
              <a:rPr lang="en-US"/>
              <a:pPr>
                <a:defRPr/>
              </a:pPr>
              <a:t>1</a:t>
            </a:fld>
            <a:endParaRPr lang="en-US"/>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B766-9CF8-C973-252F-6E608C012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92EE8-08B1-B02F-23C6-E71C8263A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C06FD-70BE-C105-1FA0-03838BC502AD}"/>
              </a:ext>
            </a:extLst>
          </p:cNvPr>
          <p:cNvSpPr>
            <a:spLocks noGrp="1"/>
          </p:cNvSpPr>
          <p:nvPr>
            <p:ph type="body" idx="1"/>
          </p:nvPr>
        </p:nvSpPr>
        <p:spPr/>
        <p:txBody>
          <a:bodyPr/>
          <a:lstStyle/>
          <a:p>
            <a:r>
              <a:rPr lang="en-US" dirty="0"/>
              <a:t>To compete in modern medicine, we must evolve from episodic care to </a:t>
            </a:r>
            <a:r>
              <a:rPr lang="en-US" b="1" dirty="0"/>
              <a:t>continuous, connected care</a:t>
            </a:r>
            <a:r>
              <a:rPr lang="en-US" dirty="0"/>
              <a:t>.</a:t>
            </a:r>
          </a:p>
        </p:txBody>
      </p:sp>
      <p:sp>
        <p:nvSpPr>
          <p:cNvPr id="4" name="Slide Number Placeholder 3">
            <a:extLst>
              <a:ext uri="{FF2B5EF4-FFF2-40B4-BE49-F238E27FC236}">
                <a16:creationId xmlns:a16="http://schemas.microsoft.com/office/drawing/2014/main" id="{D607BE19-3929-7FC5-A9F5-BE3D6E74D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80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a:t>Think about the last time you checked your heart rate… your location… or your calendar.</a:t>
            </a:r>
          </a:p>
          <a:p>
            <a:pPr marL="0" indent="0">
              <a:buNone/>
            </a:pPr>
            <a:r>
              <a:rPr lang="en-US" i="0" dirty="0"/>
              <a:t>You didn’t pull out a clipboard. You didn’t ask a nurse. You looked at your watch—or your phone—and it was all there.</a:t>
            </a:r>
          </a:p>
          <a:p>
            <a:br>
              <a:rPr lang="en-US" b="1" dirty="0"/>
            </a:br>
            <a:r>
              <a:rPr lang="en-US" b="1" dirty="0"/>
              <a:t>History shows us:</a:t>
            </a:r>
            <a:endParaRPr lang="en-US" dirty="0"/>
          </a:p>
          <a:p>
            <a:pPr>
              <a:buFont typeface="Arial" panose="020B0604020202020204" pitchFamily="34" charset="0"/>
              <a:buChar char="•"/>
            </a:pPr>
            <a:r>
              <a:rPr lang="en-US" dirty="0"/>
              <a:t>Maps became real-time GPS navigation. Now the quickest route adjust in real time.</a:t>
            </a:r>
          </a:p>
          <a:p>
            <a:pPr>
              <a:buFont typeface="Arial" panose="020B0604020202020204" pitchFamily="34" charset="0"/>
              <a:buChar char="•"/>
            </a:pPr>
            <a:r>
              <a:rPr lang="en-US" dirty="0"/>
              <a:t>Phones became smartphones. Communication evolved into </a:t>
            </a:r>
            <a:r>
              <a:rPr lang="en-US" b="1" dirty="0"/>
              <a:t>a dynamic, interactive, and data-driven ecosystem</a:t>
            </a: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Cardiology got Holter monitors. Now remote rhythm tracking is standard through </a:t>
            </a:r>
            <a:r>
              <a:rPr lang="en-US" b="1" dirty="0"/>
              <a:t>Wearables:</a:t>
            </a:r>
            <a:r>
              <a:rPr lang="en-US" dirty="0"/>
              <a:t> Passive, constant monitoring that sends alerts, trends data, and empowers action </a:t>
            </a:r>
            <a:r>
              <a:rPr lang="en-US" b="1" dirty="0"/>
              <a:t>before problems escalate</a:t>
            </a:r>
            <a:r>
              <a:rPr lang="en-US" dirty="0"/>
              <a:t>.</a:t>
            </a:r>
          </a:p>
          <a:p>
            <a:pPr>
              <a:buFont typeface="Arial" panose="020B0604020202020204" pitchFamily="34" charset="0"/>
              <a:buChar char="•"/>
            </a:pP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experienced what it was like to have </a:t>
            </a:r>
            <a:r>
              <a:rPr lang="en-US" b="1" dirty="0"/>
              <a:t>real-time data in our hands</a:t>
            </a:r>
            <a:r>
              <a:rPr lang="en-US" dirty="0"/>
              <a:t>, we never looked back.</a:t>
            </a:r>
          </a:p>
          <a:p>
            <a:pPr marL="0" indent="0">
              <a:buNone/>
            </a:pPr>
            <a:endParaRPr lang="en-US" i="0" dirty="0"/>
          </a:p>
          <a:p>
            <a:pPr marL="0" indent="0">
              <a:buNone/>
            </a:pPr>
            <a:endParaRPr lang="en-US" i="1"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32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Surgeons rely on patient-reported outcomes or delayed X-rays to assess success—</a:t>
            </a:r>
            <a:r>
              <a:rPr lang="en-US" b="1" dirty="0"/>
              <a:t>reactive medicine</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778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accelerometer and gyroscope are nestled in a 30mm stem extension, and together with a battery and antenna collect and connect data from the patient’s knee.</a:t>
            </a:r>
          </a:p>
          <a:p>
            <a:endParaRPr lang="en-US" dirty="0"/>
          </a:p>
          <a:p>
            <a:r>
              <a:rPr lang="en-US" dirty="0"/>
              <a:t>Embedded sensors track range of motion, gait speed, step count, cadence, stride length, and more –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Battery:</a:t>
            </a:r>
          </a:p>
          <a:p>
            <a:r>
              <a:rPr lang="en-US" dirty="0"/>
              <a:t>Lithium carb-</a:t>
            </a:r>
            <a:r>
              <a:rPr lang="en-US" dirty="0" err="1"/>
              <a:t>monofloride</a:t>
            </a:r>
            <a:r>
              <a:rPr lang="en-US" dirty="0"/>
              <a:t> chemistry (Li/</a:t>
            </a:r>
            <a:r>
              <a:rPr lang="en-US" dirty="0" err="1"/>
              <a:t>CFx</a:t>
            </a:r>
            <a:r>
              <a:rPr lang="en-US" dirty="0"/>
              <a:t>)</a:t>
            </a:r>
          </a:p>
          <a:p>
            <a:r>
              <a:rPr lang="en-US" dirty="0"/>
              <a:t>Similar battery technology used in pacemakers</a:t>
            </a:r>
          </a:p>
          <a:p>
            <a:r>
              <a:rPr lang="en-US" dirty="0"/>
              <a:t>Lasts at least 10 years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183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Don’t let your implant go silent. Let it speak. Let it guide. Let it transform.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961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Recovery pathways are like maps rigid and generalized—patients followed standard protocols regardless of individual performance or setbacks.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smartphone transformed our world , Persona IQ transforms the knee implant into a </a:t>
            </a:r>
            <a:r>
              <a:rPr lang="en-US" b="1" dirty="0"/>
              <a:t>connected, intelligent health platform</a:t>
            </a:r>
            <a:r>
              <a:rPr lang="en-US" dirty="0"/>
              <a:t>—communicating performance data, personalizing care, and enabling smarter decisions in 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responsive GPS, Persona IQ  real-time motion and recovery data, care teams can reroute recovery—responding early, adjusting rehab plans, and optimizing every step.</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167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F559-598D-D72B-341B-6AC20A834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60E52-6D15-DE14-8492-F814FDFF3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AF588-0F5D-42FC-0AFD-F7F83ED8BC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See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Holter Monitor moment for orthopedics: Cardiology revolutionized outcomes by tracking heart rhythm continuously.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 IQ does the same for motion—the most vital sign in </a:t>
            </a:r>
            <a:r>
              <a:rPr lang="en-US" dirty="0" err="1"/>
              <a:t>orthopaedics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You’re not just seeing one data point. You’re watching the entire story of function return, day by day, step by step.</a:t>
            </a:r>
          </a:p>
        </p:txBody>
      </p:sp>
      <p:sp>
        <p:nvSpPr>
          <p:cNvPr id="4" name="Slide Number Placeholder 3">
            <a:extLst>
              <a:ext uri="{FF2B5EF4-FFF2-40B4-BE49-F238E27FC236}">
                <a16:creationId xmlns:a16="http://schemas.microsoft.com/office/drawing/2014/main" id="{7D23473B-B3D2-F99C-3A93-11CB08CFB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35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Embedded sensors track </a:t>
            </a:r>
            <a:r>
              <a:rPr lang="en-US" b="1" dirty="0"/>
              <a:t>gait range of motion, gait speed, step count, cadence, distanced walked stride length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more automatically without having to charge a battery or remember to put something 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625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PIQ Streamlined workflow transforms the entire post-op care model into a </a:t>
            </a:r>
            <a:r>
              <a:rPr lang="en-US" b="1" dirty="0"/>
              <a:t>streamlined, insight-driven experience. </a:t>
            </a:r>
          </a:p>
          <a:p>
            <a:r>
              <a:rPr lang="en-US" b="1" dirty="0"/>
              <a:t>Per</a:t>
            </a:r>
            <a:r>
              <a:rPr lang="en-US" dirty="0"/>
              <a:t>sona IQ doesn’t change how you operate. It changes what happens afterwards, and that changes everything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827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Patient view: </a:t>
            </a:r>
            <a:r>
              <a:rPr lang="en-US" dirty="0"/>
              <a:t>Reinforces patient confidence with objective progress tracking in their mymobility® app. Motion data correlates with functional milestones</a:t>
            </a:r>
          </a:p>
          <a:p>
            <a:r>
              <a:rPr lang="en-US" b="1" dirty="0"/>
              <a:t>Clinician View: </a:t>
            </a:r>
            <a:r>
              <a:rPr lang="en-US" b="0" dirty="0"/>
              <a:t>Provides an unprecedented benchmarking tool. Compare outcomes across patients, cohorts, or protocols.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910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4B78F3-ABE3-F848-8A39-C1B684E994FC}" type="slidenum">
              <a:rPr lang="en-US"/>
              <a:pPr>
                <a:defRPr/>
              </a:pPr>
              <a:t>2</a:t>
            </a:fld>
            <a:endParaRPr lang="en-US"/>
          </a:p>
        </p:txBody>
      </p:sp>
      <p:sp>
        <p:nvSpPr>
          <p:cNvPr id="267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26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40375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See More</a:t>
            </a:r>
          </a:p>
          <a:p>
            <a:pPr>
              <a:buFont typeface="Arial" panose="020B0604020202020204" pitchFamily="34" charset="0"/>
              <a:buChar char="•"/>
            </a:pPr>
            <a:r>
              <a:rPr lang="en-US" dirty="0"/>
              <a:t>Every patient has a unique recovery fingerprint—and Persona IQ captures it.</a:t>
            </a:r>
          </a:p>
          <a:p>
            <a:pPr>
              <a:buFont typeface="Arial" panose="020B0604020202020204" pitchFamily="34" charset="0"/>
              <a:buChar char="•"/>
            </a:pPr>
            <a:r>
              <a:rPr lang="en-US" dirty="0"/>
              <a:t>Using the clinician dashboard, you can view:</a:t>
            </a:r>
          </a:p>
          <a:p>
            <a:pPr marL="742950" lvl="1" indent="-285750">
              <a:buFont typeface="Arial" panose="020B0604020202020204" pitchFamily="34" charset="0"/>
              <a:buChar char="•"/>
            </a:pPr>
            <a:r>
              <a:rPr lang="en-US" dirty="0"/>
              <a:t>Range of motion over time</a:t>
            </a:r>
          </a:p>
          <a:p>
            <a:pPr marL="742950" lvl="1" indent="-285750">
              <a:buFont typeface="Arial" panose="020B0604020202020204" pitchFamily="34" charset="0"/>
              <a:buChar char="•"/>
            </a:pPr>
            <a:r>
              <a:rPr lang="en-US" dirty="0"/>
              <a:t>Real-Time Progress Tracking: View daily, weekly, and monthly recovery trajectories.</a:t>
            </a:r>
          </a:p>
          <a:p>
            <a:pPr marL="742950" lvl="1" indent="-285750">
              <a:buFont typeface="Arial" panose="020B0604020202020204" pitchFamily="34" charset="0"/>
              <a:buChar char="•"/>
            </a:pPr>
            <a:r>
              <a:rPr lang="en-US" dirty="0"/>
              <a:t>Spot patients falling behind—or accelerating ahead—instantly.</a:t>
            </a:r>
          </a:p>
          <a:p>
            <a:pPr>
              <a:buFont typeface="Arial" panose="020B0604020202020204" pitchFamily="34" charset="0"/>
              <a:buChar char="•"/>
            </a:pPr>
            <a:r>
              <a:rPr lang="en-US" dirty="0"/>
              <a:t>You’re not just seeing isolated check-ins—you’re </a:t>
            </a:r>
            <a:r>
              <a:rPr lang="en-US" b="1" dirty="0"/>
              <a:t>watching a real recovery story unfold</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1879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Surgeons access </a:t>
            </a:r>
            <a:r>
              <a:rPr lang="en-US" b="1" dirty="0"/>
              <a:t>real-time recovery data, </a:t>
            </a:r>
            <a:r>
              <a:rPr lang="en-US" dirty="0"/>
              <a:t>not just snapshots at post-op visits.</a:t>
            </a:r>
            <a:br>
              <a:rPr lang="en-US" dirty="0"/>
            </a:br>
            <a:r>
              <a:rPr lang="en-US" dirty="0"/>
              <a:t>Data continuity helps identify subtle declines that would otherwise go unnoticed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recovery patterns </a:t>
            </a:r>
            <a:r>
              <a:rPr lang="en-US" i="1" dirty="0"/>
              <a:t>before</a:t>
            </a:r>
            <a:r>
              <a:rPr lang="en-US" dirty="0"/>
              <a:t> patients even report issues and adjust care protocols earlier based on </a:t>
            </a:r>
            <a:r>
              <a:rPr lang="en-US" b="1" dirty="0"/>
              <a:t>actual performance</a:t>
            </a:r>
            <a:r>
              <a:rPr lang="en-US" dirty="0"/>
              <a:t>, not assumptions.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Without Persona IQ:</a:t>
            </a:r>
            <a:endParaRPr lang="en-US" dirty="0"/>
          </a:p>
          <a:p>
            <a:pPr>
              <a:buFont typeface="Arial" panose="020B0604020202020204" pitchFamily="34" charset="0"/>
              <a:buChar char="•"/>
            </a:pPr>
            <a:r>
              <a:rPr lang="en-US" dirty="0"/>
              <a:t>You're operating blind between visits</a:t>
            </a:r>
          </a:p>
          <a:p>
            <a:pPr>
              <a:buFont typeface="Arial" panose="020B0604020202020204" pitchFamily="34" charset="0"/>
              <a:buChar char="•"/>
            </a:pPr>
            <a:r>
              <a:rPr lang="en-US" dirty="0"/>
              <a:t>You're relying on anecdotal feedback</a:t>
            </a:r>
          </a:p>
          <a:p>
            <a:pPr>
              <a:buFont typeface="Arial" panose="020B0604020202020204" pitchFamily="34" charset="0"/>
              <a:buChar char="•"/>
            </a:pPr>
            <a:r>
              <a:rPr lang="en-US" dirty="0"/>
              <a:t>Your implant goes silent</a:t>
            </a:r>
          </a:p>
          <a:p>
            <a:r>
              <a:rPr lang="en-US" b="1" dirty="0"/>
              <a:t>With Persona IQ:</a:t>
            </a:r>
            <a:endParaRPr lang="en-US" dirty="0"/>
          </a:p>
          <a:p>
            <a:pPr>
              <a:buFont typeface="Arial" panose="020B0604020202020204" pitchFamily="34" charset="0"/>
              <a:buChar char="•"/>
            </a:pPr>
            <a:r>
              <a:rPr lang="en-US" dirty="0"/>
              <a:t>You monitor recovery in real-time</a:t>
            </a:r>
          </a:p>
          <a:p>
            <a:pPr>
              <a:buFont typeface="Arial" panose="020B0604020202020204" pitchFamily="34" charset="0"/>
              <a:buChar char="•"/>
            </a:pPr>
            <a:r>
              <a:rPr lang="en-US" dirty="0"/>
              <a:t>You identify issues early and intervene proactively</a:t>
            </a:r>
          </a:p>
          <a:p>
            <a:pPr>
              <a:buFont typeface="Arial" panose="020B0604020202020204" pitchFamily="34" charset="0"/>
              <a:buChar char="•"/>
            </a:pPr>
            <a:r>
              <a:rPr lang="en-US" dirty="0"/>
              <a:t>You turn the implant into a smart recovery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2285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5FB4-150C-F628-E7F8-8639DBA31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55563-3428-4E70-F002-EBD096397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A0769-3196-9C6D-EA51-F70ED75556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984D42-1F43-4E97-B690-8F150698C0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4662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Persona IQ </a:t>
            </a:r>
            <a:r>
              <a:rPr lang="en-US" sz="1200" b="1" i="0" dirty="0">
                <a:solidFill>
                  <a:schemeClr val="tx1">
                    <a:lumMod val="75000"/>
                    <a:lumOff val="25000"/>
                  </a:schemeClr>
                </a:solidFill>
              </a:rPr>
              <a:t>reduces the need for in-office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No need to bring in patients “just to check” if they’re progressing. You already know.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 IQ helps identify: Patients ahead of recovery curve who can skip or delay in-person check-ins</a:t>
            </a:r>
          </a:p>
          <a:p>
            <a:r>
              <a:rPr lang="en-US" dirty="0"/>
              <a:t>✅Patients who are recovering well can stay home and avoid unnecessary post-op visits. The care team can monitor recovery passively, freeing up in-clinic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falling behind who need targeted support can be prioritized freeing up appointments for patients who truly need them.</a:t>
            </a:r>
          </a:p>
          <a:p>
            <a:r>
              <a:rPr lang="en-US" dirty="0"/>
              <a:t>✅ Drives efficiency and reduces wait times for all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3902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 IQ reduces the </a:t>
            </a:r>
            <a:r>
              <a:rPr lang="en-US" i="1" dirty="0"/>
              <a:t>need</a:t>
            </a:r>
            <a:r>
              <a:rPr lang="en-US" dirty="0"/>
              <a:t> for in-office visits—but when they happen, they’re more impactful."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8252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C678-10CA-EF19-CA59-EF38D0EA3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6313B-E30D-33BD-1A57-C3B911287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ACB3E-38AA-6351-642D-D5E1D0B7AEC5}"/>
              </a:ext>
            </a:extLst>
          </p:cNvPr>
          <p:cNvSpPr>
            <a:spLocks noGrp="1"/>
          </p:cNvSpPr>
          <p:nvPr>
            <p:ph type="body" idx="1"/>
          </p:nvPr>
        </p:nvSpPr>
        <p:spPr/>
        <p:txBody>
          <a:bodyPr/>
          <a:lstStyle/>
          <a:p>
            <a:r>
              <a:rPr lang="en-US" dirty="0"/>
              <a:t>"Persona IQ reduces the </a:t>
            </a:r>
            <a:r>
              <a:rPr lang="en-US" i="1" dirty="0"/>
              <a:t>need</a:t>
            </a:r>
            <a:r>
              <a:rPr lang="en-US" dirty="0"/>
              <a:t> for in-office visits—but when they happen, they’re more impactful."</a:t>
            </a:r>
          </a:p>
          <a:p>
            <a:r>
              <a:rPr lang="en-US" dirty="0"/>
              <a:t>“It’s not just about reducing office visits—it’s about making every visit count.”</a:t>
            </a:r>
          </a:p>
          <a:p>
            <a:r>
              <a:rPr lang="en-US" b="1" dirty="0"/>
              <a:t>Before Persona IQ:</a:t>
            </a:r>
            <a:endParaRPr lang="en-US" dirty="0"/>
          </a:p>
          <a:p>
            <a:pPr>
              <a:buFont typeface="Arial" panose="020B0604020202020204" pitchFamily="34" charset="0"/>
              <a:buChar char="•"/>
            </a:pPr>
            <a:r>
              <a:rPr lang="en-US" dirty="0"/>
              <a:t>You walk in blind.</a:t>
            </a:r>
          </a:p>
          <a:p>
            <a:pPr>
              <a:buFont typeface="Arial" panose="020B0604020202020204" pitchFamily="34" charset="0"/>
              <a:buChar char="•"/>
            </a:pPr>
            <a:r>
              <a:rPr lang="en-US" dirty="0"/>
              <a:t>You rely on subjective feedback.</a:t>
            </a:r>
          </a:p>
          <a:p>
            <a:pPr>
              <a:buFont typeface="Arial" panose="020B0604020202020204" pitchFamily="34" charset="0"/>
              <a:buChar char="•"/>
            </a:pPr>
            <a:r>
              <a:rPr lang="en-US" dirty="0"/>
              <a:t>You spend time figuring out </a:t>
            </a:r>
            <a:r>
              <a:rPr lang="en-US" i="1" dirty="0"/>
              <a:t>what’s</a:t>
            </a:r>
            <a:r>
              <a:rPr lang="en-US" dirty="0"/>
              <a:t> going on before you can act.</a:t>
            </a:r>
          </a:p>
          <a:p>
            <a:r>
              <a:rPr lang="en-US" b="1" dirty="0"/>
              <a:t>With Persona IQ:</a:t>
            </a:r>
            <a:endParaRPr lang="en-US" dirty="0"/>
          </a:p>
          <a:p>
            <a:pPr>
              <a:buFont typeface="Arial" panose="020B0604020202020204" pitchFamily="34" charset="0"/>
              <a:buChar char="•"/>
            </a:pPr>
            <a:r>
              <a:rPr lang="en-US" dirty="0"/>
              <a:t>You already know how they’ve been moving, how far they’ve walked, how their ROM is trending.</a:t>
            </a:r>
          </a:p>
          <a:p>
            <a:pPr>
              <a:buFont typeface="Arial" panose="020B0604020202020204" pitchFamily="34" charset="0"/>
              <a:buChar char="•"/>
            </a:pPr>
            <a:r>
              <a:rPr lang="en-US" dirty="0"/>
              <a:t>You walk into the room prepared to discuss next steps, not basic diagnostics.</a:t>
            </a:r>
          </a:p>
          <a:p>
            <a:pPr>
              <a:buFont typeface="Arial" panose="020B0604020202020204" pitchFamily="34" charset="0"/>
              <a:buChar char="•"/>
            </a:pPr>
            <a:r>
              <a:rPr lang="en-US" dirty="0"/>
              <a:t>Patients feel seen, understood, and engaged—</a:t>
            </a:r>
            <a:r>
              <a:rPr lang="en-US" b="1" dirty="0"/>
              <a:t>because you’re speaking from data, not memory.</a:t>
            </a:r>
            <a:endParaRPr lang="en-US" dirty="0"/>
          </a:p>
          <a:p>
            <a:endParaRPr lang="en-US" b="1" dirty="0"/>
          </a:p>
          <a:p>
            <a:r>
              <a:rPr lang="en-US" b="1" dirty="0"/>
              <a:t>Persona IQ turns the clinic into a command center, not a guessing game.</a:t>
            </a:r>
            <a:endParaRPr lang="en-US" dirty="0"/>
          </a:p>
          <a:p>
            <a:endParaRPr lang="en-US" dirty="0"/>
          </a:p>
        </p:txBody>
      </p:sp>
      <p:sp>
        <p:nvSpPr>
          <p:cNvPr id="4" name="Slide Number Placeholder 3">
            <a:extLst>
              <a:ext uri="{FF2B5EF4-FFF2-40B4-BE49-F238E27FC236}">
                <a16:creationId xmlns:a16="http://schemas.microsoft.com/office/drawing/2014/main" id="{EC3A7F51-861C-76C8-3805-1D46A0E0F4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8819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C413-8D31-4D49-F788-9BCD4DDBC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6A4BC-F24F-BA9C-13BC-742C7ECEC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CDC3D-5FBE-F206-D4F6-D822540B2D0B}"/>
              </a:ext>
            </a:extLst>
          </p:cNvPr>
          <p:cNvSpPr>
            <a:spLocks noGrp="1"/>
          </p:cNvSpPr>
          <p:nvPr>
            <p:ph type="body" idx="1"/>
          </p:nvPr>
        </p:nvSpPr>
        <p:spPr/>
        <p:txBody>
          <a:bodyPr/>
          <a:lstStyle/>
          <a:p>
            <a:r>
              <a:rPr lang="en-US" b="1" dirty="0"/>
              <a:t>1. The Worried Well</a:t>
            </a:r>
            <a:br>
              <a:rPr lang="en-US" dirty="0"/>
            </a:br>
            <a:r>
              <a:rPr lang="en-US" i="1" dirty="0"/>
              <a:t>Thinks they’re doing poorly. Reporting low outcomes. In reality, they’re recovering exceptionally well.</a:t>
            </a:r>
            <a:endParaRPr lang="en-US" dirty="0"/>
          </a:p>
          <a:p>
            <a:pPr>
              <a:buFont typeface="Arial" panose="020B0604020202020204" pitchFamily="34" charset="0"/>
              <a:buChar char="•"/>
            </a:pPr>
            <a:r>
              <a:rPr lang="en-US" dirty="0"/>
              <a:t>Smart data reassures them and prevents unnecessary escalations or interventions.</a:t>
            </a:r>
          </a:p>
          <a:p>
            <a:r>
              <a:rPr lang="en-US" b="1" dirty="0"/>
              <a:t>2. The Oblivious Optimist</a:t>
            </a:r>
            <a:br>
              <a:rPr lang="en-US" dirty="0"/>
            </a:br>
            <a:r>
              <a:rPr lang="en-US" i="1" dirty="0"/>
              <a:t>Feels like they’re doing great. But gait data reveals they’re significantly lagging.</a:t>
            </a:r>
            <a:endParaRPr lang="en-US" dirty="0"/>
          </a:p>
          <a:p>
            <a:pPr>
              <a:buFont typeface="Arial" panose="020B0604020202020204" pitchFamily="34" charset="0"/>
              <a:buChar char="•"/>
            </a:pPr>
            <a:r>
              <a:rPr lang="en-US" dirty="0"/>
              <a:t>Persona IQ enables timely coaching and adjustments.</a:t>
            </a:r>
          </a:p>
          <a:p>
            <a:r>
              <a:rPr lang="en-US" b="1" dirty="0"/>
              <a:t>3. The Unaware Underperformer</a:t>
            </a:r>
            <a:br>
              <a:rPr lang="en-US" dirty="0"/>
            </a:br>
            <a:r>
              <a:rPr lang="en-US" i="1" dirty="0"/>
              <a:t>They’ve adapted to a diseased gait for so long, they don’t recognize what "normal" should feel like.</a:t>
            </a:r>
            <a:endParaRPr lang="en-US" dirty="0"/>
          </a:p>
          <a:p>
            <a:pPr>
              <a:buFont typeface="Arial" panose="020B0604020202020204" pitchFamily="34" charset="0"/>
              <a:buChar char="•"/>
            </a:pPr>
            <a:r>
              <a:rPr lang="en-US" dirty="0"/>
              <a:t>Persona IQ sets a clear visual benchmark and targets to retrain movement and reset expectations.</a:t>
            </a:r>
          </a:p>
          <a:p>
            <a:r>
              <a:rPr lang="en-US" dirty="0"/>
              <a:t>"Recovery isn't just physical. It's perceptual. Persona IQ makes it visible for everyone involved."</a:t>
            </a:r>
          </a:p>
          <a:p>
            <a:endParaRPr lang="en-US" dirty="0"/>
          </a:p>
        </p:txBody>
      </p:sp>
      <p:sp>
        <p:nvSpPr>
          <p:cNvPr id="4" name="Slide Number Placeholder 3">
            <a:extLst>
              <a:ext uri="{FF2B5EF4-FFF2-40B4-BE49-F238E27FC236}">
                <a16:creationId xmlns:a16="http://schemas.microsoft.com/office/drawing/2014/main" id="{44C70BF0-1C4D-C78E-304E-7AAE58C0C8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31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2278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What if you could prove:</a:t>
            </a:r>
          </a:p>
          <a:p>
            <a:pPr marL="742950" lvl="1" indent="-285750">
              <a:buFont typeface="Arial" panose="020B0604020202020204" pitchFamily="34" charset="0"/>
              <a:buChar char="•"/>
            </a:pPr>
            <a:r>
              <a:rPr lang="en-US" dirty="0"/>
              <a:t>Your protocol returns patients to function faster?</a:t>
            </a:r>
          </a:p>
          <a:p>
            <a:pPr marL="742950" lvl="1" indent="-285750">
              <a:buFont typeface="Arial" panose="020B0604020202020204" pitchFamily="34" charset="0"/>
              <a:buChar char="•"/>
            </a:pPr>
            <a:r>
              <a:rPr lang="en-US" dirty="0"/>
              <a:t>Your outcomes are superior not just by PROMs, but by motion science?</a:t>
            </a:r>
          </a:p>
          <a:p>
            <a:pPr marL="742950" lvl="1" indent="-285750">
              <a:buFont typeface="Arial" panose="020B0604020202020204" pitchFamily="34" charset="0"/>
              <a:buChar char="•"/>
            </a:pPr>
            <a:r>
              <a:rPr lang="en-US" dirty="0"/>
              <a:t>A patient walking 4,000 steps/day in week 3 is ahead of the curve?</a:t>
            </a:r>
          </a:p>
          <a:p>
            <a:pPr>
              <a:buFont typeface="Arial" panose="020B0604020202020204" pitchFamily="34" charset="0"/>
              <a:buNone/>
            </a:pPr>
            <a:r>
              <a:rPr lang="en-US" dirty="0"/>
              <a:t>Persona IQ gives you </a:t>
            </a:r>
            <a:r>
              <a:rPr lang="en-US" b="1" dirty="0"/>
              <a:t>proof, not perception</a:t>
            </a:r>
            <a:r>
              <a:rPr lang="en-US" dirty="0"/>
              <a:t>.</a:t>
            </a:r>
          </a:p>
          <a:p>
            <a:pPr>
              <a:buFont typeface="Arial" panose="020B0604020202020204" pitchFamily="34" charset="0"/>
              <a:buNone/>
            </a:pPr>
            <a:r>
              <a:rPr lang="en-US" dirty="0"/>
              <a:t>For researchers, group practices, or value-based care models, this becomes a goldmine of insights:</a:t>
            </a:r>
          </a:p>
          <a:p>
            <a:pPr marL="742950" lvl="1" indent="-285750">
              <a:buFont typeface="Arial" panose="020B0604020202020204" pitchFamily="34" charset="0"/>
              <a:buChar char="•"/>
            </a:pPr>
            <a:r>
              <a:rPr lang="en-US" dirty="0"/>
              <a:t>Compare outcomes by implant, technique, or rehab plan</a:t>
            </a:r>
          </a:p>
          <a:p>
            <a:pPr marL="742950" lvl="1" indent="-285750">
              <a:buFont typeface="Arial" panose="020B0604020202020204" pitchFamily="34" charset="0"/>
              <a:buChar char="•"/>
            </a:pPr>
            <a:r>
              <a:rPr lang="en-US" dirty="0"/>
              <a:t>Track differences across age, BMI, or comorbidities</a:t>
            </a:r>
          </a:p>
          <a:p>
            <a:pPr marL="742950" lvl="1" indent="-285750">
              <a:buFont typeface="Arial" panose="020B0604020202020204" pitchFamily="34" charset="0"/>
              <a:buChar char="•"/>
            </a:pPr>
            <a:r>
              <a:rPr lang="en-US" dirty="0"/>
              <a:t>Build predictive models for discharge planning or therapy optimization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3521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With PIQ, your implant choice doesn’t just fix the joint. It fuels your growth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434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A2797-F227-40FF-BE79-BB7AEC279C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24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50</a:t>
            </a:fld>
            <a:endParaRPr lang="en-US" altLang="ru-RU"/>
          </a:p>
        </p:txBody>
      </p:sp>
    </p:spTree>
    <p:extLst>
      <p:ext uri="{BB962C8B-B14F-4D97-AF65-F5344CB8AC3E}">
        <p14:creationId xmlns:p14="http://schemas.microsoft.com/office/powerpoint/2010/main" val="3637917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53</a:t>
            </a:fld>
            <a:endParaRPr lang="en-US" altLang="ru-RU"/>
          </a:p>
        </p:txBody>
      </p:sp>
    </p:spTree>
    <p:extLst>
      <p:ext uri="{BB962C8B-B14F-4D97-AF65-F5344CB8AC3E}">
        <p14:creationId xmlns:p14="http://schemas.microsoft.com/office/powerpoint/2010/main" val="2012543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56</a:t>
            </a:fld>
            <a:endParaRPr lang="en-US" altLang="ru-RU"/>
          </a:p>
        </p:txBody>
      </p:sp>
    </p:spTree>
    <p:extLst>
      <p:ext uri="{BB962C8B-B14F-4D97-AF65-F5344CB8AC3E}">
        <p14:creationId xmlns:p14="http://schemas.microsoft.com/office/powerpoint/2010/main" val="311443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4E8CF6-8C68-FB4A-9127-952964527383}" type="slidenum">
              <a:rPr lang="en-US"/>
              <a:pPr>
                <a:defRPr/>
              </a:pPr>
              <a:t>58</a:t>
            </a:fld>
            <a:endParaRPr lang="en-US"/>
          </a:p>
        </p:txBody>
      </p:sp>
      <p:sp>
        <p:nvSpPr>
          <p:cNvPr id="4945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4595"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45403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04A433-6F45-1F4B-9558-EA35F57FACA4}" type="slidenum">
              <a:rPr lang="en-US"/>
              <a:pPr>
                <a:defRPr/>
              </a:pPr>
              <a:t>13</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7271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04A433-6F45-1F4B-9558-EA35F57FACA4}" type="slidenum">
              <a:rPr lang="en-US"/>
              <a:pPr>
                <a:defRPr/>
              </a:pPr>
              <a:t>14</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0531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35620-825A-2E0E-F8BF-A18392FAE4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137963A-2B3F-03F6-C81B-23C3BA92B1DD}"/>
              </a:ext>
            </a:extLst>
          </p:cNvPr>
          <p:cNvSpPr>
            <a:spLocks noGrp="1" noChangeArrowheads="1"/>
          </p:cNvSpPr>
          <p:nvPr>
            <p:ph type="sldNum" sz="quarter" idx="5"/>
          </p:nvPr>
        </p:nvSpPr>
        <p:spPr/>
        <p:txBody>
          <a:bodyPr/>
          <a:lstStyle/>
          <a:p>
            <a:pPr>
              <a:defRPr/>
            </a:pPr>
            <a:fld id="{1604A433-6F45-1F4B-9558-EA35F57FACA4}" type="slidenum">
              <a:rPr lang="en-US"/>
              <a:pPr>
                <a:defRPr/>
              </a:pPr>
              <a:t>15</a:t>
            </a:fld>
            <a:endParaRPr lang="en-US"/>
          </a:p>
        </p:txBody>
      </p:sp>
      <p:sp>
        <p:nvSpPr>
          <p:cNvPr id="133122" name="Rectangle 2">
            <a:extLst>
              <a:ext uri="{FF2B5EF4-FFF2-40B4-BE49-F238E27FC236}">
                <a16:creationId xmlns:a16="http://schemas.microsoft.com/office/drawing/2014/main" id="{D2FA3E21-3633-54FA-D5FF-3C9CBB0AD69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a:extLst>
              <a:ext uri="{FF2B5EF4-FFF2-40B4-BE49-F238E27FC236}">
                <a16:creationId xmlns:a16="http://schemas.microsoft.com/office/drawing/2014/main" id="{0204F4B6-46F2-7A6A-0D4F-F3346799E6D5}"/>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24276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410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ECC7-BAE4-4E66-986B-7E87884FB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ABCC3-ACFD-7819-400B-77B74B67D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D6416-2021-5265-2277-E63D40E672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D8778-D91C-6C70-8BB7-977F0A67AE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185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D83E-589E-A77C-FB70-3D0A9C276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E7445-7613-D9EA-5EF8-046F42E4C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D2723-5076-EF46-1606-1EC22E5B28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A48DCF-EE38-3531-1CF0-5DEF9929B2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255D-6C26-4888-B433-99C351EE16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164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147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36147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01731F9A-B2D8-294E-B436-AA92703D789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1254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13DF2-5AB3-844A-A22E-C095D211774E}" type="slidenum">
              <a:rPr lang="en-US"/>
              <a:pPr>
                <a:defRPr/>
              </a:pPr>
              <a:t>‹#›</a:t>
            </a:fld>
            <a:endParaRPr lang="en-US"/>
          </a:p>
        </p:txBody>
      </p:sp>
    </p:spTree>
    <p:extLst>
      <p:ext uri="{BB962C8B-B14F-4D97-AF65-F5344CB8AC3E}">
        <p14:creationId xmlns:p14="http://schemas.microsoft.com/office/powerpoint/2010/main" val="3830787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ckground 39">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57E486-7FB2-2BA9-E869-BD7111D1D85D}"/>
              </a:ext>
            </a:extLst>
          </p:cNvPr>
          <p:cNvSpPr/>
          <p:nvPr userDrawn="1"/>
        </p:nvSpPr>
        <p:spPr>
          <a:xfrm>
            <a:off x="-644236" y="1228815"/>
            <a:ext cx="10349346" cy="4400373"/>
          </a:xfrm>
          <a:prstGeom prst="rect">
            <a:avLst/>
          </a:prstGeom>
          <a:solidFill>
            <a:schemeClr val="accent1">
              <a:alpha val="48000"/>
            </a:schemeClr>
          </a:solidFill>
          <a:ln>
            <a:noFill/>
          </a:ln>
          <a:effectLst>
            <a:softEdge rad="977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2">
            <a:extLst>
              <a:ext uri="{FF2B5EF4-FFF2-40B4-BE49-F238E27FC236}">
                <a16:creationId xmlns:a16="http://schemas.microsoft.com/office/drawing/2014/main" id="{0350276D-1E1F-C7C7-9278-DFB54C9BE11B}"/>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39EA8DDB-881E-FE3B-3369-B063989E93A2}"/>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2254578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shboard - Patient Days, steps, Gait, Raw sensor">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25F5D2B-C71A-DFA3-11AA-01BFBC8BFFF2}"/>
              </a:ext>
            </a:extLst>
          </p:cNvPr>
          <p:cNvGrpSpPr/>
          <p:nvPr userDrawn="1"/>
        </p:nvGrpSpPr>
        <p:grpSpPr>
          <a:xfrm>
            <a:off x="1236802" y="1667326"/>
            <a:ext cx="2474751" cy="2135677"/>
            <a:chOff x="2052131" y="2501375"/>
            <a:chExt cx="4949502" cy="3204010"/>
          </a:xfrm>
        </p:grpSpPr>
        <p:sp>
          <p:nvSpPr>
            <p:cNvPr id="4" name="Rectangle: Top Corners Rounded 3">
              <a:extLst>
                <a:ext uri="{FF2B5EF4-FFF2-40B4-BE49-F238E27FC236}">
                  <a16:creationId xmlns:a16="http://schemas.microsoft.com/office/drawing/2014/main" id="{91B5007F-AAC8-4F78-A5EA-F333E81A8E8A}"/>
                </a:ext>
              </a:extLst>
            </p:cNvPr>
            <p:cNvSpPr/>
            <p:nvPr/>
          </p:nvSpPr>
          <p:spPr>
            <a:xfrm>
              <a:off x="2052131" y="2525507"/>
              <a:ext cx="4949502" cy="3165198"/>
            </a:xfrm>
            <a:prstGeom prst="round2SameRect">
              <a:avLst/>
            </a:prstGeom>
            <a:solidFill>
              <a:schemeClr val="accent2">
                <a:lumMod val="10000"/>
              </a:schemeClr>
            </a:solidFill>
            <a:ln w="57150">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Top Corners Rounded 4">
              <a:extLst>
                <a:ext uri="{FF2B5EF4-FFF2-40B4-BE49-F238E27FC236}">
                  <a16:creationId xmlns:a16="http://schemas.microsoft.com/office/drawing/2014/main" id="{A7FDB4FD-B942-4731-914E-90C424878FF5}"/>
                </a:ext>
              </a:extLst>
            </p:cNvPr>
            <p:cNvSpPr/>
            <p:nvPr/>
          </p:nvSpPr>
          <p:spPr>
            <a:xfrm>
              <a:off x="2052132" y="2501375"/>
              <a:ext cx="2590100" cy="3204010"/>
            </a:xfrm>
            <a:prstGeom prst="round2SameRect">
              <a:avLst/>
            </a:prstGeom>
            <a:solidFill>
              <a:schemeClr val="accent1">
                <a:lumMod val="40000"/>
                <a:lumOff val="60000"/>
              </a:schemeClr>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Arial Black" panose="020B0A04020102020204" pitchFamily="34" charset="0"/>
              </a:endParaRPr>
            </a:p>
          </p:txBody>
        </p:sp>
      </p:grpSp>
      <p:grpSp>
        <p:nvGrpSpPr>
          <p:cNvPr id="41" name="Group 40">
            <a:extLst>
              <a:ext uri="{FF2B5EF4-FFF2-40B4-BE49-F238E27FC236}">
                <a16:creationId xmlns:a16="http://schemas.microsoft.com/office/drawing/2014/main" id="{D7DEC0F6-63DA-02A9-AA38-683DC532F611}"/>
              </a:ext>
            </a:extLst>
          </p:cNvPr>
          <p:cNvGrpSpPr/>
          <p:nvPr userDrawn="1"/>
        </p:nvGrpSpPr>
        <p:grpSpPr>
          <a:xfrm>
            <a:off x="2542368" y="2403736"/>
            <a:ext cx="1160975" cy="1452124"/>
            <a:chOff x="4663261" y="3606161"/>
            <a:chExt cx="2321950" cy="2178522"/>
          </a:xfrm>
        </p:grpSpPr>
        <p:pic>
          <p:nvPicPr>
            <p:cNvPr id="7" name="Graphic 17" descr="Monthly calendar outline">
              <a:extLst>
                <a:ext uri="{FF2B5EF4-FFF2-40B4-BE49-F238E27FC236}">
                  <a16:creationId xmlns:a16="http://schemas.microsoft.com/office/drawing/2014/main" id="{22BA3B7F-D1B0-4673-999D-22F3276C43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261" y="3606161"/>
              <a:ext cx="2321950" cy="2178522"/>
            </a:xfrm>
            <a:prstGeom prst="rect">
              <a:avLst/>
            </a:prstGeom>
          </p:spPr>
        </p:pic>
        <p:sp>
          <p:nvSpPr>
            <p:cNvPr id="8" name="Rectangle 7">
              <a:extLst>
                <a:ext uri="{FF2B5EF4-FFF2-40B4-BE49-F238E27FC236}">
                  <a16:creationId xmlns:a16="http://schemas.microsoft.com/office/drawing/2014/main" id="{08C53264-F03B-49F3-8E4A-4D00F4205521}"/>
                </a:ext>
              </a:extLst>
            </p:cNvPr>
            <p:cNvSpPr/>
            <p:nvPr/>
          </p:nvSpPr>
          <p:spPr>
            <a:xfrm>
              <a:off x="5241530" y="4620678"/>
              <a:ext cx="1157596" cy="181676"/>
            </a:xfrm>
            <a:prstGeom prst="rect">
              <a:avLst/>
            </a:prstGeom>
            <a:solidFill>
              <a:schemeClr val="accent2">
                <a:lumMod val="9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A73D196-5D77-485B-AB6E-32EC4DD31245}"/>
                </a:ext>
              </a:extLst>
            </p:cNvPr>
            <p:cNvSpPr/>
            <p:nvPr/>
          </p:nvSpPr>
          <p:spPr>
            <a:xfrm>
              <a:off x="5241530" y="4857644"/>
              <a:ext cx="1157596" cy="181676"/>
            </a:xfrm>
            <a:prstGeom prst="rect">
              <a:avLst/>
            </a:prstGeom>
            <a:solidFill>
              <a:schemeClr val="accent2">
                <a:lumMod val="9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D75AFF4F-47E4-4762-B9B4-33EF0B6E4278}"/>
                </a:ext>
              </a:extLst>
            </p:cNvPr>
            <p:cNvSpPr/>
            <p:nvPr/>
          </p:nvSpPr>
          <p:spPr>
            <a:xfrm>
              <a:off x="5241531" y="5073527"/>
              <a:ext cx="750008" cy="181676"/>
            </a:xfrm>
            <a:prstGeom prst="rect">
              <a:avLst/>
            </a:prstGeom>
            <a:solidFill>
              <a:schemeClr val="accent2">
                <a:lumMod val="9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2E8F672-4A3F-49CF-B521-C6094EA0673C}"/>
                </a:ext>
              </a:extLst>
            </p:cNvPr>
            <p:cNvSpPr/>
            <p:nvPr/>
          </p:nvSpPr>
          <p:spPr>
            <a:xfrm>
              <a:off x="5445323" y="4383710"/>
              <a:ext cx="953803" cy="181676"/>
            </a:xfrm>
            <a:prstGeom prst="rect">
              <a:avLst/>
            </a:prstGeom>
            <a:solidFill>
              <a:schemeClr val="accent2">
                <a:lumMod val="9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TextBox 11">
            <a:extLst>
              <a:ext uri="{FF2B5EF4-FFF2-40B4-BE49-F238E27FC236}">
                <a16:creationId xmlns:a16="http://schemas.microsoft.com/office/drawing/2014/main" id="{E86C574B-6486-4E6F-8FAC-B0E1CB119ED2}"/>
              </a:ext>
            </a:extLst>
          </p:cNvPr>
          <p:cNvSpPr txBox="1"/>
          <p:nvPr userDrawn="1"/>
        </p:nvSpPr>
        <p:spPr>
          <a:xfrm>
            <a:off x="2455946" y="1915185"/>
            <a:ext cx="1295050" cy="461665"/>
          </a:xfrm>
          <a:prstGeom prst="rect">
            <a:avLst/>
          </a:prstGeom>
          <a:noFill/>
        </p:spPr>
        <p:txBody>
          <a:bodyPr wrap="square" rtlCol="0">
            <a:spAutoFit/>
          </a:bodyPr>
          <a:lstStyle/>
          <a:p>
            <a:pPr algn="ctr"/>
            <a:r>
              <a:rPr lang="en-US" sz="1200" b="1">
                <a:solidFill>
                  <a:schemeClr val="accent1">
                    <a:lumMod val="60000"/>
                    <a:lumOff val="40000"/>
                  </a:schemeClr>
                </a:solidFill>
                <a:latin typeface="+mn-lt"/>
              </a:rPr>
              <a:t>Patient-Days Monitored</a:t>
            </a:r>
          </a:p>
        </p:txBody>
      </p:sp>
      <p:sp>
        <p:nvSpPr>
          <p:cNvPr id="13" name="TextBox 12">
            <a:extLst>
              <a:ext uri="{FF2B5EF4-FFF2-40B4-BE49-F238E27FC236}">
                <a16:creationId xmlns:a16="http://schemas.microsoft.com/office/drawing/2014/main" id="{2C774345-40E7-4032-99B7-F47DB0F70075}"/>
              </a:ext>
            </a:extLst>
          </p:cNvPr>
          <p:cNvSpPr txBox="1"/>
          <p:nvPr userDrawn="1"/>
        </p:nvSpPr>
        <p:spPr>
          <a:xfrm>
            <a:off x="2508592" y="4108209"/>
            <a:ext cx="1176518" cy="461665"/>
          </a:xfrm>
          <a:prstGeom prst="rect">
            <a:avLst/>
          </a:prstGeom>
          <a:noFill/>
        </p:spPr>
        <p:txBody>
          <a:bodyPr wrap="square" rtlCol="0">
            <a:spAutoFit/>
          </a:bodyPr>
          <a:lstStyle/>
          <a:p>
            <a:pPr algn="ctr"/>
            <a:r>
              <a:rPr lang="en-US" sz="1200" b="1">
                <a:solidFill>
                  <a:schemeClr val="tx1">
                    <a:lumMod val="65000"/>
                    <a:lumOff val="35000"/>
                  </a:schemeClr>
                </a:solidFill>
                <a:latin typeface="+mn-lt"/>
              </a:rPr>
              <a:t>Gait </a:t>
            </a:r>
          </a:p>
          <a:p>
            <a:pPr algn="ctr"/>
            <a:r>
              <a:rPr lang="en-US" sz="1200" b="1">
                <a:solidFill>
                  <a:schemeClr val="tx1">
                    <a:lumMod val="65000"/>
                    <a:lumOff val="35000"/>
                  </a:schemeClr>
                </a:solidFill>
                <a:latin typeface="+mn-lt"/>
              </a:rPr>
              <a:t>Analyses</a:t>
            </a:r>
          </a:p>
        </p:txBody>
      </p:sp>
      <p:pic>
        <p:nvPicPr>
          <p:cNvPr id="14" name="Picture 13" descr="A picture containing tool, scissors&#10;&#10;Description automatically generated">
            <a:extLst>
              <a:ext uri="{FF2B5EF4-FFF2-40B4-BE49-F238E27FC236}">
                <a16:creationId xmlns:a16="http://schemas.microsoft.com/office/drawing/2014/main" id="{B4742622-83D6-471E-98FD-E0D8F72A807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7255" b="-1"/>
          <a:stretch/>
        </p:blipFill>
        <p:spPr>
          <a:xfrm>
            <a:off x="2727235" y="4769382"/>
            <a:ext cx="751571" cy="948470"/>
          </a:xfrm>
          <a:prstGeom prst="rect">
            <a:avLst/>
          </a:prstGeom>
          <a:ln>
            <a:noFill/>
          </a:ln>
        </p:spPr>
      </p:pic>
      <p:grpSp>
        <p:nvGrpSpPr>
          <p:cNvPr id="40" name="Group 39">
            <a:extLst>
              <a:ext uri="{FF2B5EF4-FFF2-40B4-BE49-F238E27FC236}">
                <a16:creationId xmlns:a16="http://schemas.microsoft.com/office/drawing/2014/main" id="{6B9A62C7-8731-3D7C-97FB-745FF4EC20FE}"/>
              </a:ext>
            </a:extLst>
          </p:cNvPr>
          <p:cNvGrpSpPr/>
          <p:nvPr userDrawn="1"/>
        </p:nvGrpSpPr>
        <p:grpSpPr>
          <a:xfrm>
            <a:off x="3915904" y="1661806"/>
            <a:ext cx="4117885" cy="2109806"/>
            <a:chOff x="7410333" y="2493093"/>
            <a:chExt cx="8235770" cy="3165198"/>
          </a:xfrm>
        </p:grpSpPr>
        <p:grpSp>
          <p:nvGrpSpPr>
            <p:cNvPr id="16" name="Group 15">
              <a:extLst>
                <a:ext uri="{FF2B5EF4-FFF2-40B4-BE49-F238E27FC236}">
                  <a16:creationId xmlns:a16="http://schemas.microsoft.com/office/drawing/2014/main" id="{344BB62F-9799-4165-B86B-54DA4DC6860A}"/>
                </a:ext>
              </a:extLst>
            </p:cNvPr>
            <p:cNvGrpSpPr/>
            <p:nvPr/>
          </p:nvGrpSpPr>
          <p:grpSpPr>
            <a:xfrm>
              <a:off x="7410333" y="2493093"/>
              <a:ext cx="8235770" cy="3165198"/>
              <a:chOff x="8277219" y="1883489"/>
              <a:chExt cx="7532926" cy="3165198"/>
            </a:xfrm>
          </p:grpSpPr>
          <p:sp>
            <p:nvSpPr>
              <p:cNvPr id="19" name="Rectangle: Top Corners Rounded 18">
                <a:extLst>
                  <a:ext uri="{FF2B5EF4-FFF2-40B4-BE49-F238E27FC236}">
                    <a16:creationId xmlns:a16="http://schemas.microsoft.com/office/drawing/2014/main" id="{C2024450-E916-4781-8BB9-8D1CB893D351}"/>
                  </a:ext>
                </a:extLst>
              </p:cNvPr>
              <p:cNvSpPr/>
              <p:nvPr/>
            </p:nvSpPr>
            <p:spPr>
              <a:xfrm>
                <a:off x="8277220" y="1883489"/>
                <a:ext cx="4123512" cy="3165198"/>
              </a:xfrm>
              <a:prstGeom prst="round2Same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Arial Black" panose="020B0A04020102020204" pitchFamily="34" charset="0"/>
                </a:endParaRPr>
              </a:p>
            </p:txBody>
          </p:sp>
          <p:sp>
            <p:nvSpPr>
              <p:cNvPr id="20" name="Rectangle: Top Corners Rounded 19">
                <a:extLst>
                  <a:ext uri="{FF2B5EF4-FFF2-40B4-BE49-F238E27FC236}">
                    <a16:creationId xmlns:a16="http://schemas.microsoft.com/office/drawing/2014/main" id="{E2F89AAE-692D-48D1-993E-6EF116410620}"/>
                  </a:ext>
                </a:extLst>
              </p:cNvPr>
              <p:cNvSpPr/>
              <p:nvPr/>
            </p:nvSpPr>
            <p:spPr>
              <a:xfrm>
                <a:off x="8277219" y="1893726"/>
                <a:ext cx="7532926" cy="3137828"/>
              </a:xfrm>
              <a:prstGeom prst="round2Same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Arial" panose="020B0604020202020204" pitchFamily="34" charset="0"/>
                </a:endParaRPr>
              </a:p>
            </p:txBody>
          </p:sp>
        </p:grpSp>
        <p:sp>
          <p:nvSpPr>
            <p:cNvPr id="17" name="TextBox 16">
              <a:extLst>
                <a:ext uri="{FF2B5EF4-FFF2-40B4-BE49-F238E27FC236}">
                  <a16:creationId xmlns:a16="http://schemas.microsoft.com/office/drawing/2014/main" id="{D81E0B04-1EAB-42BC-B304-F3E77C7ECF3E}"/>
                </a:ext>
              </a:extLst>
            </p:cNvPr>
            <p:cNvSpPr txBox="1"/>
            <p:nvPr/>
          </p:nvSpPr>
          <p:spPr>
            <a:xfrm>
              <a:off x="12608795" y="2872853"/>
              <a:ext cx="2347094" cy="692605"/>
            </a:xfrm>
            <a:prstGeom prst="rect">
              <a:avLst/>
            </a:prstGeom>
            <a:noFill/>
          </p:spPr>
          <p:txBody>
            <a:bodyPr wrap="square" rtlCol="0">
              <a:spAutoFit/>
            </a:bodyPr>
            <a:lstStyle/>
            <a:p>
              <a:pPr algn="ctr"/>
              <a:r>
                <a:rPr lang="en-US" sz="1200" b="1">
                  <a:solidFill>
                    <a:schemeClr val="tx1">
                      <a:lumMod val="65000"/>
                      <a:lumOff val="35000"/>
                    </a:schemeClr>
                  </a:solidFill>
                  <a:latin typeface="+mn-lt"/>
                </a:rPr>
                <a:t>Steps Counted</a:t>
              </a:r>
            </a:p>
          </p:txBody>
        </p:sp>
        <p:pic>
          <p:nvPicPr>
            <p:cNvPr id="18" name="Graphic 17" descr="Shoe footprints with solid fill">
              <a:extLst>
                <a:ext uri="{FF2B5EF4-FFF2-40B4-BE49-F238E27FC236}">
                  <a16:creationId xmlns:a16="http://schemas.microsoft.com/office/drawing/2014/main" id="{B64B0E5E-D68B-4D52-9B35-5D05DB62A93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47625" y="4007788"/>
              <a:ext cx="1499574" cy="1371600"/>
            </a:xfrm>
            <a:prstGeom prst="rect">
              <a:avLst/>
            </a:prstGeom>
          </p:spPr>
        </p:pic>
      </p:grpSp>
      <p:grpSp>
        <p:nvGrpSpPr>
          <p:cNvPr id="39" name="Group 38">
            <a:extLst>
              <a:ext uri="{FF2B5EF4-FFF2-40B4-BE49-F238E27FC236}">
                <a16:creationId xmlns:a16="http://schemas.microsoft.com/office/drawing/2014/main" id="{D0F0A870-76D8-5D00-DDC3-C2D4803155E4}"/>
              </a:ext>
            </a:extLst>
          </p:cNvPr>
          <p:cNvGrpSpPr/>
          <p:nvPr userDrawn="1"/>
        </p:nvGrpSpPr>
        <p:grpSpPr>
          <a:xfrm>
            <a:off x="1098243" y="3991900"/>
            <a:ext cx="2613311" cy="1908880"/>
            <a:chOff x="1775011" y="5988775"/>
            <a:chExt cx="5226622" cy="2863762"/>
          </a:xfrm>
        </p:grpSpPr>
        <p:sp>
          <p:nvSpPr>
            <p:cNvPr id="22" name="Rectangle: Top Corners Rounded 21">
              <a:extLst>
                <a:ext uri="{FF2B5EF4-FFF2-40B4-BE49-F238E27FC236}">
                  <a16:creationId xmlns:a16="http://schemas.microsoft.com/office/drawing/2014/main" id="{CD6B1985-F58F-40CD-AA4A-8C80EFAF98E1}"/>
                </a:ext>
              </a:extLst>
            </p:cNvPr>
            <p:cNvSpPr/>
            <p:nvPr/>
          </p:nvSpPr>
          <p:spPr>
            <a:xfrm flipV="1">
              <a:off x="2052130" y="5988775"/>
              <a:ext cx="2590100" cy="2863762"/>
            </a:xfrm>
            <a:prstGeom prst="round2SameRect">
              <a:avLst/>
            </a:prstGeom>
            <a:solidFill>
              <a:srgbClr val="FDD00C"/>
            </a:solidFill>
            <a:ln>
              <a:solidFill>
                <a:srgbClr val="FDD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endParaRPr>
            </a:p>
          </p:txBody>
        </p:sp>
        <p:sp>
          <p:nvSpPr>
            <p:cNvPr id="23" name="Rectangle: Top Corners Rounded 22">
              <a:extLst>
                <a:ext uri="{FF2B5EF4-FFF2-40B4-BE49-F238E27FC236}">
                  <a16:creationId xmlns:a16="http://schemas.microsoft.com/office/drawing/2014/main" id="{BCE2FFBF-A8FE-43CD-945F-035E1AE41D3C}"/>
                </a:ext>
              </a:extLst>
            </p:cNvPr>
            <p:cNvSpPr/>
            <p:nvPr/>
          </p:nvSpPr>
          <p:spPr>
            <a:xfrm flipV="1">
              <a:off x="2052131" y="5988775"/>
              <a:ext cx="4949502" cy="2863762"/>
            </a:xfrm>
            <a:prstGeom prst="round2SameRect">
              <a:avLst/>
            </a:prstGeom>
            <a:noFill/>
            <a:ln w="57150">
              <a:solidFill>
                <a:srgbClr val="FDD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Arial" panose="020B0604020202020204" pitchFamily="34" charset="0"/>
              </a:endParaRPr>
            </a:p>
          </p:txBody>
        </p:sp>
        <p:sp>
          <p:nvSpPr>
            <p:cNvPr id="24" name="TextBox 23">
              <a:extLst>
                <a:ext uri="{FF2B5EF4-FFF2-40B4-BE49-F238E27FC236}">
                  <a16:creationId xmlns:a16="http://schemas.microsoft.com/office/drawing/2014/main" id="{C3E58047-ECBD-4BF7-8B33-95D8389D3BE9}"/>
                </a:ext>
              </a:extLst>
            </p:cNvPr>
            <p:cNvSpPr txBox="1"/>
            <p:nvPr/>
          </p:nvSpPr>
          <p:spPr>
            <a:xfrm>
              <a:off x="1775011" y="6846897"/>
              <a:ext cx="3144339" cy="831125"/>
            </a:xfrm>
            <a:prstGeom prst="rect">
              <a:avLst/>
            </a:prstGeom>
            <a:noFill/>
            <a:ln>
              <a:noFill/>
            </a:ln>
          </p:spPr>
          <p:txBody>
            <a:bodyPr wrap="square">
              <a:spAutoFit/>
            </a:bodyPr>
            <a:lstStyle/>
            <a:p>
              <a:pPr algn="ctr"/>
              <a:endParaRPr lang="en-US" sz="3000" b="1">
                <a:latin typeface="Arial Black" panose="020B0A04020102020204" pitchFamily="34" charset="0"/>
              </a:endParaRPr>
            </a:p>
          </p:txBody>
        </p:sp>
      </p:grpSp>
      <p:grpSp>
        <p:nvGrpSpPr>
          <p:cNvPr id="33" name="Group 32">
            <a:extLst>
              <a:ext uri="{FF2B5EF4-FFF2-40B4-BE49-F238E27FC236}">
                <a16:creationId xmlns:a16="http://schemas.microsoft.com/office/drawing/2014/main" id="{D32C3496-ACF7-4903-C920-D0D149378C5A}"/>
              </a:ext>
            </a:extLst>
          </p:cNvPr>
          <p:cNvGrpSpPr/>
          <p:nvPr userDrawn="1"/>
        </p:nvGrpSpPr>
        <p:grpSpPr>
          <a:xfrm>
            <a:off x="3915904" y="3991903"/>
            <a:ext cx="4117885" cy="1903677"/>
            <a:chOff x="7410332" y="5988775"/>
            <a:chExt cx="8235771" cy="2855957"/>
          </a:xfrm>
        </p:grpSpPr>
        <p:sp>
          <p:nvSpPr>
            <p:cNvPr id="26" name="TextBox 25">
              <a:extLst>
                <a:ext uri="{FF2B5EF4-FFF2-40B4-BE49-F238E27FC236}">
                  <a16:creationId xmlns:a16="http://schemas.microsoft.com/office/drawing/2014/main" id="{4BB94A81-E2DD-4C57-A1B1-685E2BF74FB7}"/>
                </a:ext>
              </a:extLst>
            </p:cNvPr>
            <p:cNvSpPr txBox="1"/>
            <p:nvPr/>
          </p:nvSpPr>
          <p:spPr>
            <a:xfrm>
              <a:off x="12112859" y="6073429"/>
              <a:ext cx="3363334" cy="969646"/>
            </a:xfrm>
            <a:prstGeom prst="rect">
              <a:avLst/>
            </a:prstGeom>
            <a:noFill/>
          </p:spPr>
          <p:txBody>
            <a:bodyPr wrap="square" rtlCol="0">
              <a:spAutoFit/>
            </a:bodyPr>
            <a:lstStyle/>
            <a:p>
              <a:pPr algn="ctr"/>
              <a:r>
                <a:rPr lang="en-US" sz="1200" b="1">
                  <a:solidFill>
                    <a:schemeClr val="tx1">
                      <a:lumMod val="65000"/>
                      <a:lumOff val="35000"/>
                    </a:schemeClr>
                  </a:solidFill>
                  <a:latin typeface="+mn-lt"/>
                </a:rPr>
                <a:t>Raw Sensor Measurements</a:t>
              </a:r>
            </a:p>
            <a:p>
              <a:pPr algn="ctr"/>
              <a:r>
                <a:rPr lang="en-US" sz="1200" b="1">
                  <a:solidFill>
                    <a:schemeClr val="tx1">
                      <a:lumMod val="65000"/>
                      <a:lumOff val="35000"/>
                    </a:schemeClr>
                  </a:solidFill>
                  <a:latin typeface="+mn-lt"/>
                </a:rPr>
                <a:t>Collected</a:t>
              </a:r>
            </a:p>
          </p:txBody>
        </p:sp>
        <p:pic>
          <p:nvPicPr>
            <p:cNvPr id="27" name="Picture 26" descr="Chart&#10;&#10;Description automatically generated">
              <a:extLst>
                <a:ext uri="{FF2B5EF4-FFF2-40B4-BE49-F238E27FC236}">
                  <a16:creationId xmlns:a16="http://schemas.microsoft.com/office/drawing/2014/main" id="{559346DE-AF5E-4B4A-8C0D-D02B64EF75FB}"/>
                </a:ext>
              </a:extLst>
            </p:cNvPr>
            <p:cNvPicPr>
              <a:picLocks noChangeAspect="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659685" y="7273758"/>
              <a:ext cx="2232019" cy="1293982"/>
            </a:xfrm>
            <a:prstGeom prst="rect">
              <a:avLst/>
            </a:prstGeom>
          </p:spPr>
        </p:pic>
        <p:grpSp>
          <p:nvGrpSpPr>
            <p:cNvPr id="28" name="Group 27">
              <a:extLst>
                <a:ext uri="{FF2B5EF4-FFF2-40B4-BE49-F238E27FC236}">
                  <a16:creationId xmlns:a16="http://schemas.microsoft.com/office/drawing/2014/main" id="{E4F38B4E-95BC-4908-8C72-5465EB52BD43}"/>
                </a:ext>
              </a:extLst>
            </p:cNvPr>
            <p:cNvGrpSpPr/>
            <p:nvPr/>
          </p:nvGrpSpPr>
          <p:grpSpPr>
            <a:xfrm>
              <a:off x="7410332" y="5988775"/>
              <a:ext cx="8235771" cy="2855957"/>
              <a:chOff x="8277218" y="5379171"/>
              <a:chExt cx="7532927" cy="2855957"/>
            </a:xfrm>
          </p:grpSpPr>
          <p:sp>
            <p:nvSpPr>
              <p:cNvPr id="29" name="Rectangle: Top Corners Rounded 28">
                <a:extLst>
                  <a:ext uri="{FF2B5EF4-FFF2-40B4-BE49-F238E27FC236}">
                    <a16:creationId xmlns:a16="http://schemas.microsoft.com/office/drawing/2014/main" id="{0EF7A860-935E-4191-8561-A4FA11C2051B}"/>
                  </a:ext>
                </a:extLst>
              </p:cNvPr>
              <p:cNvSpPr/>
              <p:nvPr/>
            </p:nvSpPr>
            <p:spPr>
              <a:xfrm flipV="1">
                <a:off x="8277218" y="5402025"/>
                <a:ext cx="4111352" cy="2833103"/>
              </a:xfrm>
              <a:prstGeom prst="round2SameRect">
                <a:avLst/>
              </a:prstGeom>
              <a:solidFill>
                <a:srgbClr val="FFD96D"/>
              </a:solidFill>
              <a:ln>
                <a:solidFill>
                  <a:srgbClr val="FFD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endParaRPr>
              </a:p>
            </p:txBody>
          </p:sp>
          <p:sp>
            <p:nvSpPr>
              <p:cNvPr id="30" name="Rectangle: Top Corners Rounded 29">
                <a:extLst>
                  <a:ext uri="{FF2B5EF4-FFF2-40B4-BE49-F238E27FC236}">
                    <a16:creationId xmlns:a16="http://schemas.microsoft.com/office/drawing/2014/main" id="{F1E42440-054D-442F-8E0B-F49F0D63BC49}"/>
                  </a:ext>
                </a:extLst>
              </p:cNvPr>
              <p:cNvSpPr/>
              <p:nvPr/>
            </p:nvSpPr>
            <p:spPr>
              <a:xfrm flipV="1">
                <a:off x="8277219" y="5379171"/>
                <a:ext cx="7532926" cy="2847166"/>
              </a:xfrm>
              <a:prstGeom prst="round2SameRect">
                <a:avLst/>
              </a:prstGeom>
              <a:noFill/>
              <a:ln w="57150">
                <a:solidFill>
                  <a:srgbClr val="FFD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Arial" panose="020B0604020202020204" pitchFamily="34" charset="0"/>
                </a:endParaRPr>
              </a:p>
            </p:txBody>
          </p:sp>
          <p:sp>
            <p:nvSpPr>
              <p:cNvPr id="31" name="TextBox 30">
                <a:extLst>
                  <a:ext uri="{FF2B5EF4-FFF2-40B4-BE49-F238E27FC236}">
                    <a16:creationId xmlns:a16="http://schemas.microsoft.com/office/drawing/2014/main" id="{5E8BF5B3-DF53-4DD9-A54B-530FC74CB504}"/>
                  </a:ext>
                </a:extLst>
              </p:cNvPr>
              <p:cNvSpPr txBox="1"/>
              <p:nvPr/>
            </p:nvSpPr>
            <p:spPr>
              <a:xfrm>
                <a:off x="8472753" y="6226275"/>
                <a:ext cx="3720282" cy="831125"/>
              </a:xfrm>
              <a:prstGeom prst="rect">
                <a:avLst/>
              </a:prstGeom>
              <a:noFill/>
            </p:spPr>
            <p:txBody>
              <a:bodyPr wrap="square">
                <a:spAutoFit/>
              </a:bodyPr>
              <a:lstStyle/>
              <a:p>
                <a:pPr algn="ctr"/>
                <a:endParaRPr lang="en-US" sz="3000" b="1">
                  <a:latin typeface="Arial Black" panose="020B0A04020102020204" pitchFamily="34" charset="0"/>
                </a:endParaRPr>
              </a:p>
            </p:txBody>
          </p:sp>
        </p:grpSp>
      </p:grpSp>
      <p:sp>
        <p:nvSpPr>
          <p:cNvPr id="34" name="Text Placeholder 33">
            <a:extLst>
              <a:ext uri="{FF2B5EF4-FFF2-40B4-BE49-F238E27FC236}">
                <a16:creationId xmlns:a16="http://schemas.microsoft.com/office/drawing/2014/main" id="{D6DF44A9-7402-4905-937D-A48323A7DC9D}"/>
              </a:ext>
            </a:extLst>
          </p:cNvPr>
          <p:cNvSpPr>
            <a:spLocks noGrp="1"/>
          </p:cNvSpPr>
          <p:nvPr userDrawn="1">
            <p:ph type="body" sz="quarter" idx="10"/>
          </p:nvPr>
        </p:nvSpPr>
        <p:spPr>
          <a:xfrm>
            <a:off x="1300309" y="2137506"/>
            <a:ext cx="1179700" cy="1365039"/>
          </a:xfrm>
          <a:prstGeom prst="rect">
            <a:avLst/>
          </a:prstGeom>
        </p:spPr>
        <p:txBody>
          <a:bodyPr anchor="ctr" anchorCtr="0"/>
          <a:lstStyle>
            <a:lvl1pPr marL="0" indent="0" algn="ctr">
              <a:buNone/>
              <a:defRPr sz="1200">
                <a:latin typeface="+mn-lt"/>
              </a:defRPr>
            </a:lvl1pPr>
          </a:lstStyle>
          <a:p>
            <a:pPr lvl="0"/>
            <a:r>
              <a:rPr lang="en-US"/>
              <a:t>Click to edit Master text styles</a:t>
            </a:r>
          </a:p>
        </p:txBody>
      </p:sp>
      <p:sp>
        <p:nvSpPr>
          <p:cNvPr id="35" name="Text Placeholder 33">
            <a:extLst>
              <a:ext uri="{FF2B5EF4-FFF2-40B4-BE49-F238E27FC236}">
                <a16:creationId xmlns:a16="http://schemas.microsoft.com/office/drawing/2014/main" id="{E17E48B3-D85A-4D63-A1F8-C51DDF69CBD2}"/>
              </a:ext>
            </a:extLst>
          </p:cNvPr>
          <p:cNvSpPr>
            <a:spLocks noGrp="1"/>
          </p:cNvSpPr>
          <p:nvPr userDrawn="1">
            <p:ph type="body" sz="quarter" idx="11"/>
          </p:nvPr>
        </p:nvSpPr>
        <p:spPr>
          <a:xfrm>
            <a:off x="3967377" y="2133464"/>
            <a:ext cx="2139815" cy="1365039"/>
          </a:xfrm>
          <a:prstGeom prst="rect">
            <a:avLst/>
          </a:prstGeom>
        </p:spPr>
        <p:txBody>
          <a:bodyPr anchor="ctr" anchorCtr="0"/>
          <a:lstStyle>
            <a:lvl1pPr marL="0" indent="0" algn="ctr">
              <a:buNone/>
              <a:defRPr sz="1200">
                <a:latin typeface="+mn-lt"/>
              </a:defRPr>
            </a:lvl1pPr>
          </a:lstStyle>
          <a:p>
            <a:pPr lvl="0"/>
            <a:r>
              <a:rPr lang="en-US"/>
              <a:t>Click to edit Master text styles</a:t>
            </a:r>
          </a:p>
        </p:txBody>
      </p:sp>
      <p:sp>
        <p:nvSpPr>
          <p:cNvPr id="36" name="Text Placeholder 33">
            <a:extLst>
              <a:ext uri="{FF2B5EF4-FFF2-40B4-BE49-F238E27FC236}">
                <a16:creationId xmlns:a16="http://schemas.microsoft.com/office/drawing/2014/main" id="{B69E1B96-3447-4EAB-8089-3B96BA47C704}"/>
              </a:ext>
            </a:extLst>
          </p:cNvPr>
          <p:cNvSpPr>
            <a:spLocks noGrp="1"/>
          </p:cNvSpPr>
          <p:nvPr userDrawn="1">
            <p:ph type="body" sz="quarter" idx="12"/>
          </p:nvPr>
        </p:nvSpPr>
        <p:spPr>
          <a:xfrm>
            <a:off x="1288277" y="4203933"/>
            <a:ext cx="1179700" cy="1365039"/>
          </a:xfrm>
          <a:prstGeom prst="rect">
            <a:avLst/>
          </a:prstGeom>
        </p:spPr>
        <p:txBody>
          <a:bodyPr anchor="ctr" anchorCtr="0"/>
          <a:lstStyle>
            <a:lvl1pPr marL="0" indent="0" algn="ctr">
              <a:buNone/>
              <a:defRPr sz="1200">
                <a:latin typeface="+mn-lt"/>
              </a:defRPr>
            </a:lvl1pPr>
          </a:lstStyle>
          <a:p>
            <a:pPr lvl="0"/>
            <a:r>
              <a:rPr lang="en-US"/>
              <a:t>Click to edit Master text styles</a:t>
            </a:r>
          </a:p>
        </p:txBody>
      </p:sp>
      <p:sp>
        <p:nvSpPr>
          <p:cNvPr id="37" name="Text Placeholder 33">
            <a:extLst>
              <a:ext uri="{FF2B5EF4-FFF2-40B4-BE49-F238E27FC236}">
                <a16:creationId xmlns:a16="http://schemas.microsoft.com/office/drawing/2014/main" id="{127BBF3E-8FFB-49F7-BF02-EBB977668A1E}"/>
              </a:ext>
            </a:extLst>
          </p:cNvPr>
          <p:cNvSpPr>
            <a:spLocks noGrp="1"/>
          </p:cNvSpPr>
          <p:nvPr userDrawn="1">
            <p:ph type="body" sz="quarter" idx="13"/>
          </p:nvPr>
        </p:nvSpPr>
        <p:spPr>
          <a:xfrm>
            <a:off x="3967377" y="4199891"/>
            <a:ext cx="2139815" cy="1365039"/>
          </a:xfrm>
          <a:prstGeom prst="rect">
            <a:avLst/>
          </a:prstGeom>
        </p:spPr>
        <p:txBody>
          <a:bodyPr anchor="ctr" anchorCtr="0"/>
          <a:lstStyle>
            <a:lvl1pPr marL="0" indent="0" algn="ctr">
              <a:buNone/>
              <a:defRPr sz="1200">
                <a:latin typeface="+mn-lt"/>
              </a:defRPr>
            </a:lvl1pPr>
          </a:lstStyle>
          <a:p>
            <a:pPr lvl="0"/>
            <a:r>
              <a:rPr lang="en-US"/>
              <a:t>Click to edit Master text styles</a:t>
            </a:r>
          </a:p>
        </p:txBody>
      </p:sp>
      <p:pic>
        <p:nvPicPr>
          <p:cNvPr id="32" name="Picture 31">
            <a:extLst>
              <a:ext uri="{FF2B5EF4-FFF2-40B4-BE49-F238E27FC236}">
                <a16:creationId xmlns:a16="http://schemas.microsoft.com/office/drawing/2014/main" id="{2D8E0BEE-26B6-82B6-78E2-991DCCD28206}"/>
              </a:ext>
            </a:extLst>
          </p:cNvPr>
          <p:cNvPicPr/>
          <p:nvPr userDrawn="1"/>
        </p:nvPicPr>
        <p:blipFill>
          <a:blip r:embed="rId8"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184EC4B1-F406-EC86-673B-467CE8FFC446}"/>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07210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shboard- Gait, steps, miles, raw senso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A61BA1-5B3D-4CF6-9865-EB32C990C4C8}"/>
              </a:ext>
            </a:extLst>
          </p:cNvPr>
          <p:cNvGrpSpPr/>
          <p:nvPr userDrawn="1"/>
        </p:nvGrpSpPr>
        <p:grpSpPr>
          <a:xfrm>
            <a:off x="905377" y="1667326"/>
            <a:ext cx="3638057" cy="2135677"/>
            <a:chOff x="2919017" y="1891771"/>
            <a:chExt cx="4957484" cy="3204010"/>
          </a:xfrm>
        </p:grpSpPr>
        <p:sp>
          <p:nvSpPr>
            <p:cNvPr id="4" name="Rectangle: Top Corners Rounded 3">
              <a:extLst>
                <a:ext uri="{FF2B5EF4-FFF2-40B4-BE49-F238E27FC236}">
                  <a16:creationId xmlns:a16="http://schemas.microsoft.com/office/drawing/2014/main" id="{91B5007F-AAC8-4F78-A5EA-F333E81A8E8A}"/>
                </a:ext>
              </a:extLst>
            </p:cNvPr>
            <p:cNvSpPr/>
            <p:nvPr/>
          </p:nvSpPr>
          <p:spPr>
            <a:xfrm>
              <a:off x="2919017" y="1915903"/>
              <a:ext cx="4949502" cy="3165198"/>
            </a:xfrm>
            <a:prstGeom prst="round2SameRect">
              <a:avLst/>
            </a:prstGeom>
            <a:solidFill>
              <a:srgbClr val="FFFFFF"/>
            </a:solidFill>
            <a:ln w="57150">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Top Corners Rounded 4">
              <a:extLst>
                <a:ext uri="{FF2B5EF4-FFF2-40B4-BE49-F238E27FC236}">
                  <a16:creationId xmlns:a16="http://schemas.microsoft.com/office/drawing/2014/main" id="{A7FDB4FD-B942-4731-914E-90C424878FF5}"/>
                </a:ext>
              </a:extLst>
            </p:cNvPr>
            <p:cNvSpPr/>
            <p:nvPr/>
          </p:nvSpPr>
          <p:spPr>
            <a:xfrm>
              <a:off x="2919018" y="1891771"/>
              <a:ext cx="4957483" cy="3204010"/>
            </a:xfrm>
            <a:prstGeom prst="round2SameRect">
              <a:avLst/>
            </a:prstGeom>
            <a:solidFill>
              <a:schemeClr val="accent1">
                <a:lumMod val="40000"/>
                <a:lumOff val="60000"/>
              </a:schemeClr>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Arial Black" panose="020B0A04020102020204" pitchFamily="34" charset="0"/>
              </a:endParaRPr>
            </a:p>
          </p:txBody>
        </p:sp>
      </p:grpSp>
      <p:sp>
        <p:nvSpPr>
          <p:cNvPr id="12" name="TextBox 11">
            <a:extLst>
              <a:ext uri="{FF2B5EF4-FFF2-40B4-BE49-F238E27FC236}">
                <a16:creationId xmlns:a16="http://schemas.microsoft.com/office/drawing/2014/main" id="{E86C574B-6486-4E6F-8FAC-B0E1CB119ED2}"/>
              </a:ext>
            </a:extLst>
          </p:cNvPr>
          <p:cNvSpPr txBox="1"/>
          <p:nvPr userDrawn="1"/>
        </p:nvSpPr>
        <p:spPr>
          <a:xfrm>
            <a:off x="2556377" y="1827913"/>
            <a:ext cx="1835150" cy="276999"/>
          </a:xfrm>
          <a:prstGeom prst="rect">
            <a:avLst/>
          </a:prstGeom>
          <a:noFill/>
        </p:spPr>
        <p:txBody>
          <a:bodyPr wrap="square" rtlCol="0">
            <a:spAutoFit/>
          </a:bodyPr>
          <a:lstStyle/>
          <a:p>
            <a:pPr algn="r"/>
            <a:r>
              <a:rPr lang="en-US" sz="1200" b="1">
                <a:solidFill>
                  <a:srgbClr val="595959"/>
                </a:solidFill>
                <a:latin typeface="+mn-lt"/>
              </a:rPr>
              <a:t>Qualified Gait Cycles</a:t>
            </a:r>
          </a:p>
        </p:txBody>
      </p:sp>
      <p:grpSp>
        <p:nvGrpSpPr>
          <p:cNvPr id="15" name="Group 14">
            <a:extLst>
              <a:ext uri="{FF2B5EF4-FFF2-40B4-BE49-F238E27FC236}">
                <a16:creationId xmlns:a16="http://schemas.microsoft.com/office/drawing/2014/main" id="{29980AD0-B9D8-48D3-A16A-2F0ECC959621}"/>
              </a:ext>
            </a:extLst>
          </p:cNvPr>
          <p:cNvGrpSpPr/>
          <p:nvPr userDrawn="1"/>
        </p:nvGrpSpPr>
        <p:grpSpPr>
          <a:xfrm>
            <a:off x="4674192" y="1661806"/>
            <a:ext cx="3638057" cy="2109806"/>
            <a:chOff x="8277219" y="2493093"/>
            <a:chExt cx="7532926" cy="3165198"/>
          </a:xfrm>
        </p:grpSpPr>
        <p:grpSp>
          <p:nvGrpSpPr>
            <p:cNvPr id="16" name="Group 15">
              <a:extLst>
                <a:ext uri="{FF2B5EF4-FFF2-40B4-BE49-F238E27FC236}">
                  <a16:creationId xmlns:a16="http://schemas.microsoft.com/office/drawing/2014/main" id="{344BB62F-9799-4165-B86B-54DA4DC6860A}"/>
                </a:ext>
              </a:extLst>
            </p:cNvPr>
            <p:cNvGrpSpPr/>
            <p:nvPr/>
          </p:nvGrpSpPr>
          <p:grpSpPr>
            <a:xfrm>
              <a:off x="8277219" y="2493093"/>
              <a:ext cx="7532926" cy="3165198"/>
              <a:chOff x="8277219" y="1883489"/>
              <a:chExt cx="7532926" cy="3165198"/>
            </a:xfrm>
          </p:grpSpPr>
          <p:sp>
            <p:nvSpPr>
              <p:cNvPr id="19" name="Rectangle: Top Corners Rounded 18">
                <a:extLst>
                  <a:ext uri="{FF2B5EF4-FFF2-40B4-BE49-F238E27FC236}">
                    <a16:creationId xmlns:a16="http://schemas.microsoft.com/office/drawing/2014/main" id="{C2024450-E916-4781-8BB9-8D1CB893D351}"/>
                  </a:ext>
                </a:extLst>
              </p:cNvPr>
              <p:cNvSpPr/>
              <p:nvPr/>
            </p:nvSpPr>
            <p:spPr>
              <a:xfrm>
                <a:off x="8277219" y="1883489"/>
                <a:ext cx="7532925" cy="3165198"/>
              </a:xfrm>
              <a:prstGeom prst="round2Same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mn-lt"/>
                </a:endParaRPr>
              </a:p>
            </p:txBody>
          </p:sp>
          <p:sp>
            <p:nvSpPr>
              <p:cNvPr id="20" name="Rectangle: Top Corners Rounded 19">
                <a:extLst>
                  <a:ext uri="{FF2B5EF4-FFF2-40B4-BE49-F238E27FC236}">
                    <a16:creationId xmlns:a16="http://schemas.microsoft.com/office/drawing/2014/main" id="{E2F89AAE-692D-48D1-993E-6EF116410620}"/>
                  </a:ext>
                </a:extLst>
              </p:cNvPr>
              <p:cNvSpPr/>
              <p:nvPr/>
            </p:nvSpPr>
            <p:spPr>
              <a:xfrm>
                <a:off x="8277219" y="1893726"/>
                <a:ext cx="7532926" cy="3137828"/>
              </a:xfrm>
              <a:prstGeom prst="round2Same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mn-lt"/>
                </a:endParaRPr>
              </a:p>
            </p:txBody>
          </p:sp>
        </p:grpSp>
        <p:sp>
          <p:nvSpPr>
            <p:cNvPr id="17" name="TextBox 16">
              <a:extLst>
                <a:ext uri="{FF2B5EF4-FFF2-40B4-BE49-F238E27FC236}">
                  <a16:creationId xmlns:a16="http://schemas.microsoft.com/office/drawing/2014/main" id="{D81E0B04-1EAB-42BC-B304-F3E77C7ECF3E}"/>
                </a:ext>
              </a:extLst>
            </p:cNvPr>
            <p:cNvSpPr txBox="1"/>
            <p:nvPr/>
          </p:nvSpPr>
          <p:spPr>
            <a:xfrm>
              <a:off x="12701419" y="2739021"/>
              <a:ext cx="2800578" cy="415563"/>
            </a:xfrm>
            <a:prstGeom prst="rect">
              <a:avLst/>
            </a:prstGeom>
            <a:noFill/>
          </p:spPr>
          <p:txBody>
            <a:bodyPr wrap="square" rtlCol="0">
              <a:spAutoFit/>
            </a:bodyPr>
            <a:lstStyle/>
            <a:p>
              <a:pPr algn="r"/>
              <a:r>
                <a:rPr lang="en-US" sz="1200" b="1">
                  <a:solidFill>
                    <a:schemeClr val="tx1">
                      <a:lumMod val="65000"/>
                      <a:lumOff val="35000"/>
                    </a:schemeClr>
                  </a:solidFill>
                  <a:latin typeface="+mn-lt"/>
                </a:rPr>
                <a:t>Steps Counted</a:t>
              </a:r>
            </a:p>
          </p:txBody>
        </p:sp>
      </p:grpSp>
      <p:grpSp>
        <p:nvGrpSpPr>
          <p:cNvPr id="21" name="Group 20">
            <a:extLst>
              <a:ext uri="{FF2B5EF4-FFF2-40B4-BE49-F238E27FC236}">
                <a16:creationId xmlns:a16="http://schemas.microsoft.com/office/drawing/2014/main" id="{57830474-41AC-43A5-8358-B69F77F17093}"/>
              </a:ext>
            </a:extLst>
          </p:cNvPr>
          <p:cNvGrpSpPr/>
          <p:nvPr userDrawn="1"/>
        </p:nvGrpSpPr>
        <p:grpSpPr>
          <a:xfrm>
            <a:off x="899518" y="3991900"/>
            <a:ext cx="3643916" cy="1908880"/>
            <a:chOff x="2919015" y="5379171"/>
            <a:chExt cx="4957474" cy="2863762"/>
          </a:xfrm>
        </p:grpSpPr>
        <p:sp>
          <p:nvSpPr>
            <p:cNvPr id="22" name="Rectangle: Top Corners Rounded 21">
              <a:extLst>
                <a:ext uri="{FF2B5EF4-FFF2-40B4-BE49-F238E27FC236}">
                  <a16:creationId xmlns:a16="http://schemas.microsoft.com/office/drawing/2014/main" id="{CD6B1985-F58F-40CD-AA4A-8C80EFAF98E1}"/>
                </a:ext>
              </a:extLst>
            </p:cNvPr>
            <p:cNvSpPr/>
            <p:nvPr/>
          </p:nvSpPr>
          <p:spPr>
            <a:xfrm flipV="1">
              <a:off x="2919015" y="5379171"/>
              <a:ext cx="4957474" cy="2863762"/>
            </a:xfrm>
            <a:prstGeom prst="round2SameRect">
              <a:avLst/>
            </a:prstGeom>
            <a:solidFill>
              <a:srgbClr val="FDD00C"/>
            </a:solidFill>
            <a:ln>
              <a:solidFill>
                <a:srgbClr val="FDD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endParaRPr>
            </a:p>
          </p:txBody>
        </p:sp>
        <p:sp>
          <p:nvSpPr>
            <p:cNvPr id="23" name="Rectangle: Top Corners Rounded 22">
              <a:extLst>
                <a:ext uri="{FF2B5EF4-FFF2-40B4-BE49-F238E27FC236}">
                  <a16:creationId xmlns:a16="http://schemas.microsoft.com/office/drawing/2014/main" id="{BCE2FFBF-A8FE-43CD-945F-035E1AE41D3C}"/>
                </a:ext>
              </a:extLst>
            </p:cNvPr>
            <p:cNvSpPr/>
            <p:nvPr/>
          </p:nvSpPr>
          <p:spPr>
            <a:xfrm flipV="1">
              <a:off x="2919017" y="5379171"/>
              <a:ext cx="4949502" cy="2863762"/>
            </a:xfrm>
            <a:prstGeom prst="round2SameRect">
              <a:avLst/>
            </a:prstGeom>
            <a:noFill/>
            <a:ln w="57150">
              <a:solidFill>
                <a:srgbClr val="FDD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Arial" panose="020B0604020202020204" pitchFamily="34" charset="0"/>
              </a:endParaRPr>
            </a:p>
          </p:txBody>
        </p:sp>
      </p:grpSp>
      <p:grpSp>
        <p:nvGrpSpPr>
          <p:cNvPr id="25" name="Group 24">
            <a:extLst>
              <a:ext uri="{FF2B5EF4-FFF2-40B4-BE49-F238E27FC236}">
                <a16:creationId xmlns:a16="http://schemas.microsoft.com/office/drawing/2014/main" id="{BD568984-75CC-42D6-9E4B-ED595DFEFD88}"/>
              </a:ext>
            </a:extLst>
          </p:cNvPr>
          <p:cNvGrpSpPr/>
          <p:nvPr userDrawn="1"/>
        </p:nvGrpSpPr>
        <p:grpSpPr>
          <a:xfrm>
            <a:off x="4674192" y="3991901"/>
            <a:ext cx="3641399" cy="1903676"/>
            <a:chOff x="8277218" y="5988775"/>
            <a:chExt cx="7532927" cy="2855955"/>
          </a:xfrm>
        </p:grpSpPr>
        <p:grpSp>
          <p:nvGrpSpPr>
            <p:cNvPr id="28" name="Group 27">
              <a:extLst>
                <a:ext uri="{FF2B5EF4-FFF2-40B4-BE49-F238E27FC236}">
                  <a16:creationId xmlns:a16="http://schemas.microsoft.com/office/drawing/2014/main" id="{E4F38B4E-95BC-4908-8C72-5465EB52BD43}"/>
                </a:ext>
              </a:extLst>
            </p:cNvPr>
            <p:cNvGrpSpPr/>
            <p:nvPr/>
          </p:nvGrpSpPr>
          <p:grpSpPr>
            <a:xfrm>
              <a:off x="8277218" y="5988775"/>
              <a:ext cx="7532927" cy="2855955"/>
              <a:chOff x="8277218" y="5379171"/>
              <a:chExt cx="7532927" cy="2855955"/>
            </a:xfrm>
          </p:grpSpPr>
          <p:sp>
            <p:nvSpPr>
              <p:cNvPr id="29" name="Rectangle: Top Corners Rounded 28">
                <a:extLst>
                  <a:ext uri="{FF2B5EF4-FFF2-40B4-BE49-F238E27FC236}">
                    <a16:creationId xmlns:a16="http://schemas.microsoft.com/office/drawing/2014/main" id="{0EF7A860-935E-4191-8561-A4FA11C2051B}"/>
                  </a:ext>
                </a:extLst>
              </p:cNvPr>
              <p:cNvSpPr/>
              <p:nvPr/>
            </p:nvSpPr>
            <p:spPr>
              <a:xfrm flipV="1">
                <a:off x="8277218" y="5402023"/>
                <a:ext cx="7532926" cy="2833103"/>
              </a:xfrm>
              <a:prstGeom prst="round2SameRect">
                <a:avLst/>
              </a:prstGeom>
              <a:solidFill>
                <a:srgbClr val="FFD96D"/>
              </a:solidFill>
              <a:ln>
                <a:solidFill>
                  <a:srgbClr val="FFD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mn-lt"/>
                </a:endParaRPr>
              </a:p>
            </p:txBody>
          </p:sp>
          <p:sp>
            <p:nvSpPr>
              <p:cNvPr id="30" name="Rectangle: Top Corners Rounded 29">
                <a:extLst>
                  <a:ext uri="{FF2B5EF4-FFF2-40B4-BE49-F238E27FC236}">
                    <a16:creationId xmlns:a16="http://schemas.microsoft.com/office/drawing/2014/main" id="{F1E42440-054D-442F-8E0B-F49F0D63BC49}"/>
                  </a:ext>
                </a:extLst>
              </p:cNvPr>
              <p:cNvSpPr/>
              <p:nvPr/>
            </p:nvSpPr>
            <p:spPr>
              <a:xfrm flipV="1">
                <a:off x="8277219" y="5379171"/>
                <a:ext cx="7532926" cy="2847166"/>
              </a:xfrm>
              <a:prstGeom prst="round2SameRect">
                <a:avLst/>
              </a:prstGeom>
              <a:noFill/>
              <a:ln w="57150">
                <a:solidFill>
                  <a:srgbClr val="FFD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mn-lt"/>
                </a:endParaRPr>
              </a:p>
            </p:txBody>
          </p:sp>
          <p:sp>
            <p:nvSpPr>
              <p:cNvPr id="31" name="TextBox 30">
                <a:extLst>
                  <a:ext uri="{FF2B5EF4-FFF2-40B4-BE49-F238E27FC236}">
                    <a16:creationId xmlns:a16="http://schemas.microsoft.com/office/drawing/2014/main" id="{5E8BF5B3-DF53-4DD9-A54B-530FC74CB504}"/>
                  </a:ext>
                </a:extLst>
              </p:cNvPr>
              <p:cNvSpPr txBox="1"/>
              <p:nvPr/>
            </p:nvSpPr>
            <p:spPr>
              <a:xfrm>
                <a:off x="8472753" y="6226275"/>
                <a:ext cx="3720280" cy="831125"/>
              </a:xfrm>
              <a:prstGeom prst="rect">
                <a:avLst/>
              </a:prstGeom>
              <a:noFill/>
            </p:spPr>
            <p:txBody>
              <a:bodyPr wrap="square">
                <a:spAutoFit/>
              </a:bodyPr>
              <a:lstStyle/>
              <a:p>
                <a:pPr algn="ctr"/>
                <a:endParaRPr lang="en-US" sz="3000" b="1">
                  <a:latin typeface="+mn-lt"/>
                </a:endParaRPr>
              </a:p>
            </p:txBody>
          </p:sp>
        </p:grpSp>
        <p:sp>
          <p:nvSpPr>
            <p:cNvPr id="26" name="TextBox 25">
              <a:extLst>
                <a:ext uri="{FF2B5EF4-FFF2-40B4-BE49-F238E27FC236}">
                  <a16:creationId xmlns:a16="http://schemas.microsoft.com/office/drawing/2014/main" id="{4BB94A81-E2DD-4C57-A1B1-685E2BF74FB7}"/>
                </a:ext>
              </a:extLst>
            </p:cNvPr>
            <p:cNvSpPr txBox="1"/>
            <p:nvPr/>
          </p:nvSpPr>
          <p:spPr>
            <a:xfrm>
              <a:off x="8939887" y="6073429"/>
              <a:ext cx="6555480" cy="415563"/>
            </a:xfrm>
            <a:prstGeom prst="rect">
              <a:avLst/>
            </a:prstGeom>
            <a:noFill/>
          </p:spPr>
          <p:txBody>
            <a:bodyPr wrap="square" rtlCol="0">
              <a:spAutoFit/>
            </a:bodyPr>
            <a:lstStyle/>
            <a:p>
              <a:pPr algn="r"/>
              <a:r>
                <a:rPr lang="en-US" sz="1200" b="1">
                  <a:solidFill>
                    <a:schemeClr val="tx1">
                      <a:lumMod val="65000"/>
                      <a:lumOff val="35000"/>
                    </a:schemeClr>
                  </a:solidFill>
                  <a:latin typeface="+mn-lt"/>
                </a:rPr>
                <a:t>Raw Sensor Measurements Collected</a:t>
              </a:r>
            </a:p>
          </p:txBody>
        </p:sp>
      </p:grpSp>
      <p:sp>
        <p:nvSpPr>
          <p:cNvPr id="34" name="Text Placeholder 33">
            <a:extLst>
              <a:ext uri="{FF2B5EF4-FFF2-40B4-BE49-F238E27FC236}">
                <a16:creationId xmlns:a16="http://schemas.microsoft.com/office/drawing/2014/main" id="{D6DF44A9-7402-4905-937D-A48323A7DC9D}"/>
              </a:ext>
            </a:extLst>
          </p:cNvPr>
          <p:cNvSpPr>
            <a:spLocks noGrp="1"/>
          </p:cNvSpPr>
          <p:nvPr>
            <p:ph type="body" sz="quarter" idx="10"/>
          </p:nvPr>
        </p:nvSpPr>
        <p:spPr>
          <a:xfrm>
            <a:off x="1008575" y="2137506"/>
            <a:ext cx="3382952" cy="1365039"/>
          </a:xfrm>
          <a:prstGeom prst="rect">
            <a:avLst/>
          </a:prstGeom>
        </p:spPr>
        <p:txBody>
          <a:bodyPr anchor="ctr" anchorCtr="0"/>
          <a:lstStyle>
            <a:lvl1pPr marL="0" indent="0" algn="ctr">
              <a:buNone/>
              <a:defRPr sz="1800" b="1">
                <a:solidFill>
                  <a:schemeClr val="bg1"/>
                </a:solidFill>
                <a:latin typeface="+mn-lt"/>
              </a:defRPr>
            </a:lvl1pPr>
          </a:lstStyle>
          <a:p>
            <a:pPr lvl="0"/>
            <a:r>
              <a:rPr lang="en-US"/>
              <a:t>Click to edit Master text styles</a:t>
            </a:r>
          </a:p>
        </p:txBody>
      </p:sp>
      <p:sp>
        <p:nvSpPr>
          <p:cNvPr id="35" name="Text Placeholder 33">
            <a:extLst>
              <a:ext uri="{FF2B5EF4-FFF2-40B4-BE49-F238E27FC236}">
                <a16:creationId xmlns:a16="http://schemas.microsoft.com/office/drawing/2014/main" id="{E17E48B3-D85A-4D63-A1F8-C51DDF69CBD2}"/>
              </a:ext>
            </a:extLst>
          </p:cNvPr>
          <p:cNvSpPr>
            <a:spLocks noGrp="1"/>
          </p:cNvSpPr>
          <p:nvPr>
            <p:ph type="body" sz="quarter" idx="11"/>
          </p:nvPr>
        </p:nvSpPr>
        <p:spPr>
          <a:xfrm>
            <a:off x="4817363" y="2133464"/>
            <a:ext cx="3346066" cy="1365039"/>
          </a:xfrm>
          <a:prstGeom prst="rect">
            <a:avLst/>
          </a:prstGeom>
        </p:spPr>
        <p:txBody>
          <a:bodyPr anchor="ctr" anchorCtr="0"/>
          <a:lstStyle>
            <a:lvl1pPr marL="0" indent="0" algn="ctr">
              <a:buNone/>
              <a:defRPr sz="1800" b="1">
                <a:solidFill>
                  <a:schemeClr val="bg1"/>
                </a:solidFill>
                <a:latin typeface="+mn-lt"/>
              </a:defRPr>
            </a:lvl1pPr>
          </a:lstStyle>
          <a:p>
            <a:pPr lvl="0"/>
            <a:r>
              <a:rPr lang="en-US"/>
              <a:t>Click to edit Master text styles</a:t>
            </a:r>
          </a:p>
        </p:txBody>
      </p:sp>
      <p:sp>
        <p:nvSpPr>
          <p:cNvPr id="36" name="Text Placeholder 33">
            <a:extLst>
              <a:ext uri="{FF2B5EF4-FFF2-40B4-BE49-F238E27FC236}">
                <a16:creationId xmlns:a16="http://schemas.microsoft.com/office/drawing/2014/main" id="{B69E1B96-3447-4EAB-8089-3B96BA47C704}"/>
              </a:ext>
            </a:extLst>
          </p:cNvPr>
          <p:cNvSpPr>
            <a:spLocks noGrp="1"/>
          </p:cNvSpPr>
          <p:nvPr>
            <p:ph type="body" sz="quarter" idx="12"/>
          </p:nvPr>
        </p:nvSpPr>
        <p:spPr>
          <a:xfrm>
            <a:off x="1008575" y="4282507"/>
            <a:ext cx="3382952" cy="1365039"/>
          </a:xfrm>
          <a:prstGeom prst="rect">
            <a:avLst/>
          </a:prstGeom>
        </p:spPr>
        <p:txBody>
          <a:bodyPr anchor="ctr" anchorCtr="0"/>
          <a:lstStyle>
            <a:lvl1pPr marL="0" indent="0" algn="ctr">
              <a:buNone/>
              <a:defRPr sz="1800" b="1">
                <a:solidFill>
                  <a:schemeClr val="bg1"/>
                </a:solidFill>
                <a:latin typeface="+mn-lt"/>
              </a:defRPr>
            </a:lvl1pPr>
          </a:lstStyle>
          <a:p>
            <a:pPr lvl="0"/>
            <a:r>
              <a:rPr lang="en-US"/>
              <a:t>Click to edit Master text styles</a:t>
            </a:r>
          </a:p>
        </p:txBody>
      </p:sp>
      <p:sp>
        <p:nvSpPr>
          <p:cNvPr id="37" name="Text Placeholder 33">
            <a:extLst>
              <a:ext uri="{FF2B5EF4-FFF2-40B4-BE49-F238E27FC236}">
                <a16:creationId xmlns:a16="http://schemas.microsoft.com/office/drawing/2014/main" id="{127BBF3E-8FFB-49F7-BF02-EBB977668A1E}"/>
              </a:ext>
            </a:extLst>
          </p:cNvPr>
          <p:cNvSpPr>
            <a:spLocks noGrp="1"/>
          </p:cNvSpPr>
          <p:nvPr>
            <p:ph type="body" sz="quarter" idx="13"/>
          </p:nvPr>
        </p:nvSpPr>
        <p:spPr>
          <a:xfrm>
            <a:off x="4817363" y="4282507"/>
            <a:ext cx="3346066" cy="1365039"/>
          </a:xfrm>
          <a:prstGeom prst="rect">
            <a:avLst/>
          </a:prstGeom>
        </p:spPr>
        <p:txBody>
          <a:bodyPr anchor="ctr" anchorCtr="0"/>
          <a:lstStyle>
            <a:lvl1pPr marL="0" indent="0" algn="ctr">
              <a:buNone/>
              <a:defRPr sz="1800" b="1">
                <a:solidFill>
                  <a:schemeClr val="bg1"/>
                </a:solidFill>
                <a:latin typeface="+mn-lt"/>
              </a:defRPr>
            </a:lvl1pPr>
          </a:lstStyle>
          <a:p>
            <a:pPr lvl="0"/>
            <a:r>
              <a:rPr lang="en-US"/>
              <a:t>Click to edit Master text styles</a:t>
            </a:r>
          </a:p>
        </p:txBody>
      </p:sp>
      <p:sp>
        <p:nvSpPr>
          <p:cNvPr id="13" name="TextBox 12">
            <a:extLst>
              <a:ext uri="{FF2B5EF4-FFF2-40B4-BE49-F238E27FC236}">
                <a16:creationId xmlns:a16="http://schemas.microsoft.com/office/drawing/2014/main" id="{2C774345-40E7-4032-99B7-F47DB0F70075}"/>
              </a:ext>
            </a:extLst>
          </p:cNvPr>
          <p:cNvSpPr txBox="1"/>
          <p:nvPr userDrawn="1"/>
        </p:nvSpPr>
        <p:spPr>
          <a:xfrm>
            <a:off x="2982989" y="4046376"/>
            <a:ext cx="1408538" cy="276999"/>
          </a:xfrm>
          <a:prstGeom prst="rect">
            <a:avLst/>
          </a:prstGeom>
          <a:noFill/>
        </p:spPr>
        <p:txBody>
          <a:bodyPr wrap="square" rtlCol="0">
            <a:spAutoFit/>
          </a:bodyPr>
          <a:lstStyle/>
          <a:p>
            <a:pPr algn="r"/>
            <a:r>
              <a:rPr lang="en-US" sz="1200" b="1">
                <a:solidFill>
                  <a:schemeClr val="tx1">
                    <a:lumMod val="65000"/>
                    <a:lumOff val="35000"/>
                  </a:schemeClr>
                </a:solidFill>
                <a:latin typeface="+mn-lt"/>
              </a:rPr>
              <a:t>Miles Walked</a:t>
            </a:r>
          </a:p>
        </p:txBody>
      </p:sp>
      <p:pic>
        <p:nvPicPr>
          <p:cNvPr id="6" name="Picture 5">
            <a:extLst>
              <a:ext uri="{FF2B5EF4-FFF2-40B4-BE49-F238E27FC236}">
                <a16:creationId xmlns:a16="http://schemas.microsoft.com/office/drawing/2014/main" id="{911CEA20-D8AE-AADF-891C-78008166525B}"/>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AC191CB5-2AE4-CDB7-FC11-A71F8657A73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9343694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99455" y="747137"/>
            <a:ext cx="4144616" cy="536372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62466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pic>
        <p:nvPicPr>
          <p:cNvPr id="2" name="Picture 1" descr="Canary_Logo.png">
            <a:extLst>
              <a:ext uri="{FF2B5EF4-FFF2-40B4-BE49-F238E27FC236}">
                <a16:creationId xmlns:a16="http://schemas.microsoft.com/office/drawing/2014/main" id="{01DFF610-81F1-7BCD-2151-5C1B9FBF4DF5}"/>
              </a:ext>
            </a:extLst>
          </p:cNvPr>
          <p:cNvPicPr/>
          <p:nvPr userDrawn="1"/>
        </p:nvPicPr>
        <p:blipFill>
          <a:blip>
            <a:extLst>
              <a:ext uri="{28A0092B-C50C-407E-A947-70E740481C1C}">
                <a14:useLocalDpi xmlns:a14="http://schemas.microsoft.com/office/drawing/2010/main"/>
              </a:ext>
            </a:extLst>
          </a:blip>
          <a:stretch>
            <a:fillRect/>
          </a:stretch>
        </p:blipFill>
        <p:spPr>
          <a:xfrm>
            <a:off x="8068542" y="249680"/>
            <a:ext cx="966718" cy="1033272"/>
          </a:xfrm>
          <a:prstGeom prst="rect">
            <a:avLst/>
          </a:prstGeom>
          <a:ln>
            <a:noFill/>
          </a:ln>
        </p:spPr>
      </p:pic>
    </p:spTree>
    <p:extLst>
      <p:ext uri="{BB962C8B-B14F-4D97-AF65-F5344CB8AC3E}">
        <p14:creationId xmlns:p14="http://schemas.microsoft.com/office/powerpoint/2010/main" val="82156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descr="Canary_Logo.png">
            <a:extLst>
              <a:ext uri="{FF2B5EF4-FFF2-40B4-BE49-F238E27FC236}">
                <a16:creationId xmlns:a16="http://schemas.microsoft.com/office/drawing/2014/main" id="{FD2D6EBE-025F-4E2D-B71E-9F2D9BA59440}"/>
              </a:ext>
            </a:extLst>
          </p:cNvPr>
          <p:cNvPicPr/>
          <p:nvPr userDrawn="1"/>
        </p:nvPicPr>
        <p:blipFill>
          <a:blip cstate="screen">
            <a:extLst>
              <a:ext uri="{28A0092B-C50C-407E-A947-70E740481C1C}">
                <a14:useLocalDpi xmlns:a14="http://schemas.microsoft.com/office/drawing/2010/main"/>
              </a:ext>
            </a:extLst>
          </a:blip>
          <a:stretch>
            <a:fillRect/>
          </a:stretch>
        </p:blipFill>
        <p:spPr>
          <a:xfrm>
            <a:off x="8068542" y="249680"/>
            <a:ext cx="966718" cy="1033272"/>
          </a:xfrm>
          <a:prstGeom prst="rect">
            <a:avLst/>
          </a:prstGeom>
          <a:ln>
            <a:noFill/>
          </a:ln>
        </p:spPr>
      </p:pic>
      <p:sp>
        <p:nvSpPr>
          <p:cNvPr id="4" name="Title 3">
            <a:extLst>
              <a:ext uri="{FF2B5EF4-FFF2-40B4-BE49-F238E27FC236}">
                <a16:creationId xmlns:a16="http://schemas.microsoft.com/office/drawing/2014/main" id="{3785CFFB-9810-43C3-91C3-E0E88554B404}"/>
              </a:ext>
            </a:extLst>
          </p:cNvPr>
          <p:cNvSpPr>
            <a:spLocks noGrp="1"/>
          </p:cNvSpPr>
          <p:nvPr>
            <p:ph type="title"/>
          </p:nvPr>
        </p:nvSpPr>
        <p:spPr>
          <a:xfrm>
            <a:off x="628650" y="146490"/>
            <a:ext cx="7886700" cy="1325887"/>
          </a:xfrm>
          <a:prstGeom prst="rect">
            <a:avLst/>
          </a:prstGeom>
        </p:spPr>
        <p:txBody>
          <a:bodyPr anchor="ctr" anchorCtr="0"/>
          <a:lstStyle>
            <a:lvl1pPr algn="ctr">
              <a:defRPr sz="2700">
                <a:solidFill>
                  <a:schemeClr val="bg1"/>
                </a:solidFill>
                <a:latin typeface="Montserrat ExtraBold" panose="00000900000000000000" pitchFamily="2" charset="0"/>
              </a:defRPr>
            </a:lvl1pPr>
          </a:lstStyle>
          <a:p>
            <a:r>
              <a:rPr lang="en-US"/>
              <a:t>Click to edit Master title style</a:t>
            </a:r>
          </a:p>
        </p:txBody>
      </p:sp>
    </p:spTree>
    <p:extLst>
      <p:ext uri="{BB962C8B-B14F-4D97-AF65-F5344CB8AC3E}">
        <p14:creationId xmlns:p14="http://schemas.microsoft.com/office/powerpoint/2010/main" val="19658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ortfolio 01">
    <p:spTree>
      <p:nvGrpSpPr>
        <p:cNvPr id="1" name=""/>
        <p:cNvGrpSpPr/>
        <p:nvPr/>
      </p:nvGrpSpPr>
      <p:grpSpPr>
        <a:xfrm>
          <a:off x="0" y="0"/>
          <a:ext cx="0" cy="0"/>
          <a:chOff x="0" y="0"/>
          <a:chExt cx="0" cy="0"/>
        </a:xfrm>
      </p:grpSpPr>
      <p:pic>
        <p:nvPicPr>
          <p:cNvPr id="2" name="Picture 1" descr="Canary_Logo.png">
            <a:extLst>
              <a:ext uri="{FF2B5EF4-FFF2-40B4-BE49-F238E27FC236}">
                <a16:creationId xmlns:a16="http://schemas.microsoft.com/office/drawing/2014/main" id="{55112508-4EE1-6F0F-5F2E-019ECDF548D1}"/>
              </a:ext>
            </a:extLst>
          </p:cNvPr>
          <p:cNvPicPr/>
          <p:nvPr userDrawn="1"/>
        </p:nvPicPr>
        <p:blipFill>
          <a:blip>
            <a:extLst>
              <a:ext uri="{28A0092B-C50C-407E-A947-70E740481C1C}">
                <a14:useLocalDpi xmlns:a14="http://schemas.microsoft.com/office/drawing/2010/main"/>
              </a:ext>
            </a:extLst>
          </a:blip>
          <a:stretch>
            <a:fillRect/>
          </a:stretch>
        </p:blipFill>
        <p:spPr>
          <a:xfrm>
            <a:off x="8068542" y="249680"/>
            <a:ext cx="966718" cy="1033272"/>
          </a:xfrm>
          <a:prstGeom prst="rect">
            <a:avLst/>
          </a:prstGeom>
          <a:ln>
            <a:noFill/>
          </a:ln>
        </p:spPr>
      </p:pic>
    </p:spTree>
    <p:extLst>
      <p:ext uri="{BB962C8B-B14F-4D97-AF65-F5344CB8AC3E}">
        <p14:creationId xmlns:p14="http://schemas.microsoft.com/office/powerpoint/2010/main" val="387291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3836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Opening slide 03 (24/09/19)">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4728005" y="2701149"/>
            <a:ext cx="1913794" cy="372162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Picture Placeholder 2">
            <a:extLst>
              <a:ext uri="{FF2B5EF4-FFF2-40B4-BE49-F238E27FC236}">
                <a16:creationId xmlns:a16="http://schemas.microsoft.com/office/drawing/2014/main" id="{654D083E-5339-4E46-A1E9-BC303025F314}"/>
              </a:ext>
            </a:extLst>
          </p:cNvPr>
          <p:cNvSpPr>
            <a:spLocks noGrp="1"/>
          </p:cNvSpPr>
          <p:nvPr>
            <p:ph type="pic" sz="quarter" idx="11"/>
          </p:nvPr>
        </p:nvSpPr>
        <p:spPr>
          <a:xfrm>
            <a:off x="287384" y="2701149"/>
            <a:ext cx="1913794" cy="372162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a:extLst>
              <a:ext uri="{FF2B5EF4-FFF2-40B4-BE49-F238E27FC236}">
                <a16:creationId xmlns:a16="http://schemas.microsoft.com/office/drawing/2014/main" id="{230C015F-D9D0-45F2-9ADD-024C739C36B9}"/>
              </a:ext>
            </a:extLst>
          </p:cNvPr>
          <p:cNvSpPr>
            <a:spLocks noGrp="1"/>
          </p:cNvSpPr>
          <p:nvPr>
            <p:ph type="pic" sz="quarter" idx="12"/>
          </p:nvPr>
        </p:nvSpPr>
        <p:spPr>
          <a:xfrm>
            <a:off x="6942824" y="2701149"/>
            <a:ext cx="1913794" cy="372162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7" name="Picture 6" descr="Canary_Logo.png">
            <a:extLst>
              <a:ext uri="{FF2B5EF4-FFF2-40B4-BE49-F238E27FC236}">
                <a16:creationId xmlns:a16="http://schemas.microsoft.com/office/drawing/2014/main" id="{F2F94A26-F124-49DC-BE15-A8FCB23635FD}"/>
              </a:ext>
            </a:extLst>
          </p:cNvPr>
          <p:cNvPicPr/>
          <p:nvPr userDrawn="1"/>
        </p:nvPicPr>
        <p:blipFill>
          <a:blip cstate="screen">
            <a:extLst>
              <a:ext uri="{28A0092B-C50C-407E-A947-70E740481C1C}">
                <a14:useLocalDpi xmlns:a14="http://schemas.microsoft.com/office/drawing/2010/main"/>
              </a:ext>
            </a:extLst>
          </a:blip>
          <a:stretch>
            <a:fillRect/>
          </a:stretch>
        </p:blipFill>
        <p:spPr>
          <a:xfrm>
            <a:off x="8068542" y="249680"/>
            <a:ext cx="966718" cy="1033272"/>
          </a:xfrm>
          <a:prstGeom prst="rect">
            <a:avLst/>
          </a:prstGeom>
          <a:ln>
            <a:noFill/>
          </a:ln>
        </p:spPr>
      </p:pic>
      <p:sp>
        <p:nvSpPr>
          <p:cNvPr id="16" name="Title 3">
            <a:extLst>
              <a:ext uri="{FF2B5EF4-FFF2-40B4-BE49-F238E27FC236}">
                <a16:creationId xmlns:a16="http://schemas.microsoft.com/office/drawing/2014/main" id="{0B4C6716-0B64-4EB3-B6C1-4711939EC0EC}"/>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ontserrat ExtraBold" panose="00000900000000000000" pitchFamily="2" charset="0"/>
              </a:defRPr>
            </a:lvl1pPr>
          </a:lstStyle>
          <a:p>
            <a:r>
              <a:rPr lang="en-US"/>
              <a:t>Click to edit Master title style</a:t>
            </a:r>
          </a:p>
        </p:txBody>
      </p:sp>
      <p:sp>
        <p:nvSpPr>
          <p:cNvPr id="10" name="Picture Placeholder 2">
            <a:extLst>
              <a:ext uri="{FF2B5EF4-FFF2-40B4-BE49-F238E27FC236}">
                <a16:creationId xmlns:a16="http://schemas.microsoft.com/office/drawing/2014/main" id="{2AA2AC77-511E-E26E-C58E-AA3A5B7D9CC3}"/>
              </a:ext>
            </a:extLst>
          </p:cNvPr>
          <p:cNvSpPr>
            <a:spLocks noGrp="1"/>
          </p:cNvSpPr>
          <p:nvPr>
            <p:ph type="pic" sz="quarter" idx="16"/>
          </p:nvPr>
        </p:nvSpPr>
        <p:spPr>
          <a:xfrm>
            <a:off x="2502204" y="2701148"/>
            <a:ext cx="1913794" cy="372162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2612064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81A7-4812-D563-D073-A9F68408555D}"/>
              </a:ext>
            </a:extLst>
          </p:cNvPr>
          <p:cNvSpPr>
            <a:spLocks noGrp="1"/>
          </p:cNvSpPr>
          <p:nvPr>
            <p:ph type="ctrTitle"/>
          </p:nvPr>
        </p:nvSpPr>
        <p:spPr>
          <a:xfrm>
            <a:off x="1143000" y="1122363"/>
            <a:ext cx="6858000" cy="23876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F076802C-5D78-6B3D-D4B8-059B99871A39}"/>
              </a:ext>
            </a:extLst>
          </p:cNvPr>
          <p:cNvSpPr>
            <a:spLocks noGrp="1"/>
          </p:cNvSpPr>
          <p:nvPr>
            <p:ph type="subTitle" idx="1"/>
          </p:nvPr>
        </p:nvSpPr>
        <p:spPr>
          <a:xfrm>
            <a:off x="1143000" y="3602038"/>
            <a:ext cx="6858000" cy="165576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F8187F-A81F-1DCC-C4DE-97B5BF9E2DC0}"/>
              </a:ext>
            </a:extLst>
          </p:cNvPr>
          <p:cNvSpPr>
            <a:spLocks noGrp="1"/>
          </p:cNvSpPr>
          <p:nvPr>
            <p:ph type="dt" sz="half" idx="10"/>
          </p:nvPr>
        </p:nvSpPr>
        <p:spPr/>
        <p:txBody>
          <a:bodyPr/>
          <a:lstStyle/>
          <a:p>
            <a:fld id="{376EC4C4-8C6E-4C5B-A5AB-FE88D3248C5D}" type="datetimeFigureOut">
              <a:rPr lang="en-US" smtClean="0"/>
              <a:t>9/15/2025</a:t>
            </a:fld>
            <a:endParaRPr lang="en-US"/>
          </a:p>
        </p:txBody>
      </p:sp>
      <p:sp>
        <p:nvSpPr>
          <p:cNvPr id="5" name="Footer Placeholder 4">
            <a:extLst>
              <a:ext uri="{FF2B5EF4-FFF2-40B4-BE49-F238E27FC236}">
                <a16:creationId xmlns:a16="http://schemas.microsoft.com/office/drawing/2014/main" id="{F4427A84-EA63-C948-BA1F-2F7C45E26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97918-D499-77D8-9706-78CEFB82871A}"/>
              </a:ext>
            </a:extLst>
          </p:cNvPr>
          <p:cNvSpPr>
            <a:spLocks noGrp="1"/>
          </p:cNvSpPr>
          <p:nvPr>
            <p:ph type="sldNum" sz="quarter" idx="12"/>
          </p:nvPr>
        </p:nvSpPr>
        <p:spPr/>
        <p:txBody>
          <a:bodyPr/>
          <a:lstStyle/>
          <a:p>
            <a:fld id="{FCBD8F84-BA0E-4762-9CEE-4F00A5C13405}" type="slidenum">
              <a:rPr lang="en-US" smtClean="0"/>
              <a:t>‹#›</a:t>
            </a:fld>
            <a:endParaRPr lang="en-US"/>
          </a:p>
        </p:txBody>
      </p:sp>
    </p:spTree>
    <p:extLst>
      <p:ext uri="{BB962C8B-B14F-4D97-AF65-F5344CB8AC3E}">
        <p14:creationId xmlns:p14="http://schemas.microsoft.com/office/powerpoint/2010/main" val="2444899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27556-61D9-5142-8EC5-2E3695D450CD}" type="slidenum">
              <a:rPr lang="en-US"/>
              <a:pPr>
                <a:defRPr/>
              </a:pPr>
              <a:t>‹#›</a:t>
            </a:fld>
            <a:endParaRPr lang="en-US"/>
          </a:p>
        </p:txBody>
      </p:sp>
    </p:spTree>
    <p:extLst>
      <p:ext uri="{BB962C8B-B14F-4D97-AF65-F5344CB8AC3E}">
        <p14:creationId xmlns:p14="http://schemas.microsoft.com/office/powerpoint/2010/main" val="34717105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9/15/2025</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6527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5000"/>
            <a:ext cx="40386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8019E7-A507-EF4B-9034-E5CBC4F35D2E}" type="slidenum">
              <a:rPr lang="en-US"/>
              <a:pPr>
                <a:defRPr/>
              </a:pPr>
              <a:t>‹#›</a:t>
            </a:fld>
            <a:endParaRPr lang="en-US"/>
          </a:p>
        </p:txBody>
      </p:sp>
    </p:spTree>
    <p:extLst>
      <p:ext uri="{BB962C8B-B14F-4D97-AF65-F5344CB8AC3E}">
        <p14:creationId xmlns:p14="http://schemas.microsoft.com/office/powerpoint/2010/main" val="264477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ground 0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A550BE-89BF-4975-A178-4F99EBD55EE4}"/>
              </a:ext>
            </a:extLst>
          </p:cNvPr>
          <p:cNvSpPr txBox="1"/>
          <p:nvPr userDrawn="1"/>
        </p:nvSpPr>
        <p:spPr>
          <a:xfrm>
            <a:off x="147316" y="6510836"/>
            <a:ext cx="1112683" cy="169277"/>
          </a:xfrm>
          <a:prstGeom prst="rect">
            <a:avLst/>
          </a:prstGeom>
          <a:noFill/>
        </p:spPr>
        <p:txBody>
          <a:bodyPr wrap="square" rtlCol="0">
            <a:spAutoFit/>
          </a:bodyPr>
          <a:lstStyle/>
          <a:p>
            <a:r>
              <a:rPr lang="en-US" sz="500">
                <a:solidFill>
                  <a:schemeClr val="bg1">
                    <a:lumMod val="85000"/>
                  </a:schemeClr>
                </a:solidFill>
              </a:rPr>
              <a:t>Canary Medical Inc.</a:t>
            </a:r>
          </a:p>
        </p:txBody>
      </p:sp>
      <p:sp>
        <p:nvSpPr>
          <p:cNvPr id="4" name="TextBox 3">
            <a:extLst>
              <a:ext uri="{FF2B5EF4-FFF2-40B4-BE49-F238E27FC236}">
                <a16:creationId xmlns:a16="http://schemas.microsoft.com/office/drawing/2014/main" id="{0FEE17DC-704C-46C5-A640-08AFFFF815D4}"/>
              </a:ext>
            </a:extLst>
          </p:cNvPr>
          <p:cNvSpPr txBox="1"/>
          <p:nvPr userDrawn="1"/>
        </p:nvSpPr>
        <p:spPr>
          <a:xfrm>
            <a:off x="1291419" y="249680"/>
            <a:ext cx="6561162" cy="507831"/>
          </a:xfrm>
          <a:prstGeom prst="rect">
            <a:avLst/>
          </a:prstGeom>
          <a:noFill/>
        </p:spPr>
        <p:txBody>
          <a:bodyPr wrap="square" rtlCol="0">
            <a:spAutoFit/>
          </a:bodyPr>
          <a:lstStyle/>
          <a:p>
            <a:pPr algn="ctr"/>
            <a:endParaRPr lang="en-US" sz="2700">
              <a:latin typeface="Montserrat ExtraBold" panose="00000900000000000000" pitchFamily="2" charset="0"/>
            </a:endParaRPr>
          </a:p>
        </p:txBody>
      </p:sp>
      <p:sp>
        <p:nvSpPr>
          <p:cNvPr id="7" name="Text Placeholder 6">
            <a:extLst>
              <a:ext uri="{FF2B5EF4-FFF2-40B4-BE49-F238E27FC236}">
                <a16:creationId xmlns:a16="http://schemas.microsoft.com/office/drawing/2014/main" id="{5715A15E-E3BC-47BD-9A25-C31DF1512620}"/>
              </a:ext>
            </a:extLst>
          </p:cNvPr>
          <p:cNvSpPr>
            <a:spLocks noGrp="1"/>
          </p:cNvSpPr>
          <p:nvPr>
            <p:ph type="body" sz="quarter" idx="10"/>
          </p:nvPr>
        </p:nvSpPr>
        <p:spPr>
          <a:xfrm>
            <a:off x="628650" y="1919520"/>
            <a:ext cx="7886700" cy="4276065"/>
          </a:xfrm>
          <a:prstGeom prst="rect">
            <a:avLst/>
          </a:prstGeom>
        </p:spPr>
        <p:txBody>
          <a:bodyPr/>
          <a:lstStyle>
            <a:lvl1pPr>
              <a:buClr>
                <a:schemeClr val="accent1"/>
              </a:buClr>
              <a:buSzPct val="140000"/>
              <a:defRPr sz="1400"/>
            </a:lvl1pPr>
            <a:lvl2pPr>
              <a:buClrTx/>
              <a:buSzPct val="140000"/>
              <a:defRPr sz="1200"/>
            </a:lvl2pPr>
            <a:lvl3pPr marL="857250" indent="-171450">
              <a:buClrTx/>
              <a:buSzPct val="140000"/>
              <a:buFont typeface="Wingdings" panose="05000000000000000000" pitchFamily="2" charset="2"/>
              <a:buChar char="§"/>
              <a:defRPr sz="1000"/>
            </a:lvl3pPr>
            <a:lvl4pPr>
              <a:buClr>
                <a:schemeClr val="accent1"/>
              </a:buClr>
              <a:buSzPct val="140000"/>
              <a:defRPr sz="900"/>
            </a:lvl4pPr>
            <a:lvl5pPr>
              <a:buClr>
                <a:schemeClr val="accent1"/>
              </a:buClr>
              <a:buSzPct val="140000"/>
              <a:defRPr sz="800"/>
            </a:lvl5pPr>
          </a:lstStyle>
          <a:p>
            <a:pPr lvl="0"/>
            <a:r>
              <a:rPr lang="en-US"/>
              <a:t>Click to edit Master text styles</a:t>
            </a:r>
          </a:p>
          <a:p>
            <a:pPr lvl="1"/>
            <a:r>
              <a:rPr lang="en-US"/>
              <a:t>Second level</a:t>
            </a:r>
          </a:p>
          <a:p>
            <a:pPr lvl="2"/>
            <a:r>
              <a:rPr lang="en-US"/>
              <a:t>Third level</a:t>
            </a:r>
          </a:p>
        </p:txBody>
      </p:sp>
      <p:sp>
        <p:nvSpPr>
          <p:cNvPr id="8" name="Title 3">
            <a:extLst>
              <a:ext uri="{FF2B5EF4-FFF2-40B4-BE49-F238E27FC236}">
                <a16:creationId xmlns:a16="http://schemas.microsoft.com/office/drawing/2014/main" id="{D5EEC262-90F9-4249-B3F8-AFFEA54ACD4D}"/>
              </a:ext>
            </a:extLst>
          </p:cNvPr>
          <p:cNvSpPr>
            <a:spLocks noGrp="1"/>
          </p:cNvSpPr>
          <p:nvPr>
            <p:ph type="title"/>
          </p:nvPr>
        </p:nvSpPr>
        <p:spPr>
          <a:xfrm>
            <a:off x="628650" y="146489"/>
            <a:ext cx="7886700" cy="1325887"/>
          </a:xfrm>
          <a:prstGeom prst="rect">
            <a:avLst/>
          </a:prstGeom>
        </p:spPr>
        <p:txBody>
          <a:bodyPr anchor="ctr" anchorCtr="0"/>
          <a:lstStyle>
            <a:lvl1pPr algn="ctr">
              <a:defRPr sz="2700">
                <a:solidFill>
                  <a:schemeClr val="bg1"/>
                </a:solidFill>
                <a:latin typeface="Montserrat ExtraBold" panose="00000900000000000000" pitchFamily="2" charset="0"/>
              </a:defRPr>
            </a:lvl1pPr>
          </a:lstStyle>
          <a:p>
            <a:r>
              <a:rPr lang="en-US"/>
              <a:t>Click to edit Master title style</a:t>
            </a:r>
          </a:p>
        </p:txBody>
      </p:sp>
    </p:spTree>
    <p:extLst>
      <p:ext uri="{BB962C8B-B14F-4D97-AF65-F5344CB8AC3E}">
        <p14:creationId xmlns:p14="http://schemas.microsoft.com/office/powerpoint/2010/main" val="4081583873"/>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1B8CC1-5591-C2EC-0896-825A3878D89E}"/>
              </a:ext>
            </a:extLst>
          </p:cNvPr>
          <p:cNvSpPr>
            <a:spLocks noGrp="1"/>
          </p:cNvSpPr>
          <p:nvPr>
            <p:ph type="title"/>
          </p:nvPr>
        </p:nvSpPr>
        <p:spPr>
          <a:xfrm>
            <a:off x="3126442" y="384842"/>
            <a:ext cx="5560359" cy="760688"/>
          </a:xfrm>
          <a:prstGeom prst="rect">
            <a:avLst/>
          </a:prstGeom>
        </p:spPr>
        <p:txBody>
          <a:bodyPr lIns="0" tIns="0" rIns="0" bIns="91440"/>
          <a:lstStyle>
            <a:lvl1pPr fontAlgn="ctr">
              <a:defRPr sz="3599" baseline="0">
                <a:solidFill>
                  <a:schemeClr val="accent1"/>
                </a:solidFill>
                <a:latin typeface="+mn-lt"/>
              </a:defRPr>
            </a:lvl1pPr>
          </a:lstStyle>
          <a:p>
            <a:r>
              <a:rPr lang="en-US" dirty="0"/>
              <a:t>Click to edit Master title style</a:t>
            </a:r>
          </a:p>
        </p:txBody>
      </p:sp>
      <p:pic>
        <p:nvPicPr>
          <p:cNvPr id="5" name="Picture 4">
            <a:extLst>
              <a:ext uri="{FF2B5EF4-FFF2-40B4-BE49-F238E27FC236}">
                <a16:creationId xmlns:a16="http://schemas.microsoft.com/office/drawing/2014/main" id="{EFB83BBE-A6E4-B27C-B8C2-E4CA8753EE95}"/>
              </a:ext>
            </a:extLst>
          </p:cNvPr>
          <p:cNvPicPr>
            <a:picLocks noChangeAspect="1"/>
          </p:cNvPicPr>
          <p:nvPr userDrawn="1"/>
        </p:nvPicPr>
        <p:blipFill>
          <a:blip r:embed="rId2"/>
          <a:stretch>
            <a:fillRect/>
          </a:stretch>
        </p:blipFill>
        <p:spPr>
          <a:xfrm>
            <a:off x="457200" y="296893"/>
            <a:ext cx="2588559" cy="850613"/>
          </a:xfrm>
          <a:prstGeom prst="rect">
            <a:avLst/>
          </a:prstGeom>
        </p:spPr>
      </p:pic>
    </p:spTree>
    <p:extLst>
      <p:ext uri="{BB962C8B-B14F-4D97-AF65-F5344CB8AC3E}">
        <p14:creationId xmlns:p14="http://schemas.microsoft.com/office/powerpoint/2010/main" val="2615678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ackground 02">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154088" y="1690956"/>
            <a:ext cx="6835824" cy="480197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7" name="Picture 6" descr="Canary_Logo.png">
            <a:extLst>
              <a:ext uri="{FF2B5EF4-FFF2-40B4-BE49-F238E27FC236}">
                <a16:creationId xmlns:a16="http://schemas.microsoft.com/office/drawing/2014/main" id="{09B527E4-B3B9-43A5-BBC2-EF63208BB45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068541" y="249680"/>
            <a:ext cx="966718" cy="1033272"/>
          </a:xfrm>
          <a:prstGeom prst="rect">
            <a:avLst/>
          </a:prstGeom>
          <a:ln>
            <a:noFill/>
          </a:ln>
        </p:spPr>
      </p:pic>
      <p:sp>
        <p:nvSpPr>
          <p:cNvPr id="6" name="Title 3">
            <a:extLst>
              <a:ext uri="{FF2B5EF4-FFF2-40B4-BE49-F238E27FC236}">
                <a16:creationId xmlns:a16="http://schemas.microsoft.com/office/drawing/2014/main" id="{F50AB1FB-B506-4E10-A2CF-E624544BB3A1}"/>
              </a:ext>
            </a:extLst>
          </p:cNvPr>
          <p:cNvSpPr>
            <a:spLocks noGrp="1"/>
          </p:cNvSpPr>
          <p:nvPr>
            <p:ph type="title"/>
          </p:nvPr>
        </p:nvSpPr>
        <p:spPr>
          <a:xfrm>
            <a:off x="628650" y="146489"/>
            <a:ext cx="7886700" cy="1325887"/>
          </a:xfrm>
          <a:prstGeom prst="rect">
            <a:avLst/>
          </a:prstGeom>
        </p:spPr>
        <p:txBody>
          <a:bodyPr anchor="ctr" anchorCtr="0"/>
          <a:lstStyle>
            <a:lvl1pPr algn="ctr">
              <a:defRPr sz="2700">
                <a:solidFill>
                  <a:schemeClr val="bg1"/>
                </a:solidFill>
                <a:latin typeface="Montserrat ExtraBold" panose="00000900000000000000" pitchFamily="2" charset="0"/>
              </a:defRPr>
            </a:lvl1pPr>
          </a:lstStyle>
          <a:p>
            <a:r>
              <a:rPr lang="en-US"/>
              <a:t>Click to edit Master title style</a:t>
            </a:r>
          </a:p>
        </p:txBody>
      </p:sp>
    </p:spTree>
    <p:extLst>
      <p:ext uri="{BB962C8B-B14F-4D97-AF65-F5344CB8AC3E}">
        <p14:creationId xmlns:p14="http://schemas.microsoft.com/office/powerpoint/2010/main" val="3999277104"/>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898" y="697830"/>
            <a:ext cx="4629150" cy="1325563"/>
          </a:xfrm>
        </p:spPr>
        <p:txBody>
          <a:bodyPr/>
          <a:lstStyle/>
          <a:p>
            <a:r>
              <a:rPr lang="en-US"/>
              <a:t>Click to edit Master title style</a:t>
            </a:r>
          </a:p>
        </p:txBody>
      </p:sp>
      <p:sp>
        <p:nvSpPr>
          <p:cNvPr id="5" name="Picture Placeholder 4"/>
          <p:cNvSpPr>
            <a:spLocks noGrp="1"/>
          </p:cNvSpPr>
          <p:nvPr>
            <p:ph type="pic" sz="quarter" idx="10"/>
          </p:nvPr>
        </p:nvSpPr>
        <p:spPr>
          <a:xfrm>
            <a:off x="5248656" y="0"/>
            <a:ext cx="3895344" cy="6858000"/>
          </a:xfrm>
        </p:spPr>
        <p:txBody>
          <a:bodyPr/>
          <a:lstStyle/>
          <a:p>
            <a:endParaRPr lang="en-US"/>
          </a:p>
        </p:txBody>
      </p:sp>
      <p:sp>
        <p:nvSpPr>
          <p:cNvPr id="7" name="Oval 6"/>
          <p:cNvSpPr/>
          <p:nvPr userDrawn="1"/>
        </p:nvSpPr>
        <p:spPr>
          <a:xfrm>
            <a:off x="326898" y="2492447"/>
            <a:ext cx="512064" cy="682752"/>
          </a:xfrm>
          <a:prstGeom prst="ellipse">
            <a:avLst/>
          </a:prstGeom>
          <a:gradFill>
            <a:gsLst>
              <a:gs pos="0">
                <a:srgbClr val="1E2860"/>
              </a:gs>
              <a:gs pos="100000">
                <a:schemeClr val="accent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Arial Black" panose="020B0A04020102020204" pitchFamily="34" charset="0"/>
            </a:endParaRPr>
          </a:p>
        </p:txBody>
      </p:sp>
      <p:sp>
        <p:nvSpPr>
          <p:cNvPr id="8" name="Text Placeholder 2"/>
          <p:cNvSpPr>
            <a:spLocks noGrp="1"/>
          </p:cNvSpPr>
          <p:nvPr>
            <p:ph type="body" idx="1"/>
          </p:nvPr>
        </p:nvSpPr>
        <p:spPr>
          <a:xfrm>
            <a:off x="972331" y="2492448"/>
            <a:ext cx="3983717" cy="682752"/>
          </a:xfrm>
        </p:spPr>
        <p:txBody>
          <a:bodyPr anchor="ctr">
            <a:noAutofit/>
          </a:bodyPr>
          <a:lstStyle>
            <a:lvl1pPr marL="0" indent="0" algn="l">
              <a:buNone/>
              <a:defRPr sz="1350">
                <a:solidFill>
                  <a:schemeClr val="bg1"/>
                </a:solidFill>
              </a:defRPr>
            </a:lvl1pPr>
            <a:lvl2pPr marL="342883"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1" indent="0">
              <a:buNone/>
              <a:defRPr sz="1200">
                <a:solidFill>
                  <a:schemeClr val="tx1">
                    <a:tint val="75000"/>
                  </a:schemeClr>
                </a:solidFill>
              </a:defRPr>
            </a:lvl5pPr>
            <a:lvl6pPr marL="1714415"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9" name="Oval 8"/>
          <p:cNvSpPr/>
          <p:nvPr userDrawn="1"/>
        </p:nvSpPr>
        <p:spPr>
          <a:xfrm>
            <a:off x="326898" y="3483999"/>
            <a:ext cx="512064" cy="682752"/>
          </a:xfrm>
          <a:prstGeom prst="ellipse">
            <a:avLst/>
          </a:prstGeom>
          <a:gradFill>
            <a:gsLst>
              <a:gs pos="0">
                <a:srgbClr val="1E2860"/>
              </a:gs>
              <a:gs pos="100000">
                <a:schemeClr val="accent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dirty="0">
              <a:latin typeface="Arial Black" panose="020B0A04020102020204" pitchFamily="34" charset="0"/>
            </a:endParaRPr>
          </a:p>
        </p:txBody>
      </p:sp>
      <p:sp>
        <p:nvSpPr>
          <p:cNvPr id="10" name="Text Placeholder 2"/>
          <p:cNvSpPr>
            <a:spLocks noGrp="1"/>
          </p:cNvSpPr>
          <p:nvPr>
            <p:ph type="body" idx="11"/>
          </p:nvPr>
        </p:nvSpPr>
        <p:spPr>
          <a:xfrm>
            <a:off x="972331" y="3484000"/>
            <a:ext cx="3983717" cy="682752"/>
          </a:xfrm>
        </p:spPr>
        <p:txBody>
          <a:bodyPr anchor="ctr">
            <a:noAutofit/>
          </a:bodyPr>
          <a:lstStyle>
            <a:lvl1pPr marL="0" indent="0" algn="l">
              <a:buNone/>
              <a:defRPr sz="1350">
                <a:solidFill>
                  <a:schemeClr val="bg1"/>
                </a:solidFill>
              </a:defRPr>
            </a:lvl1pPr>
            <a:lvl2pPr marL="342883"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1" indent="0">
              <a:buNone/>
              <a:defRPr sz="1200">
                <a:solidFill>
                  <a:schemeClr val="tx1">
                    <a:tint val="75000"/>
                  </a:schemeClr>
                </a:solidFill>
              </a:defRPr>
            </a:lvl5pPr>
            <a:lvl6pPr marL="1714415"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11" name="Oval 10"/>
          <p:cNvSpPr/>
          <p:nvPr userDrawn="1"/>
        </p:nvSpPr>
        <p:spPr>
          <a:xfrm>
            <a:off x="326898" y="4475551"/>
            <a:ext cx="512064" cy="682752"/>
          </a:xfrm>
          <a:prstGeom prst="ellipse">
            <a:avLst/>
          </a:prstGeom>
          <a:gradFill>
            <a:gsLst>
              <a:gs pos="0">
                <a:srgbClr val="1E2860"/>
              </a:gs>
              <a:gs pos="100000">
                <a:schemeClr val="accent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dirty="0">
              <a:latin typeface="Arial Black" panose="020B0A04020102020204" pitchFamily="34" charset="0"/>
            </a:endParaRPr>
          </a:p>
        </p:txBody>
      </p:sp>
      <p:sp>
        <p:nvSpPr>
          <p:cNvPr id="12" name="Text Placeholder 2"/>
          <p:cNvSpPr>
            <a:spLocks noGrp="1"/>
          </p:cNvSpPr>
          <p:nvPr>
            <p:ph type="body" idx="12"/>
          </p:nvPr>
        </p:nvSpPr>
        <p:spPr>
          <a:xfrm>
            <a:off x="972331" y="4475552"/>
            <a:ext cx="3983717" cy="682752"/>
          </a:xfrm>
        </p:spPr>
        <p:txBody>
          <a:bodyPr anchor="ctr">
            <a:noAutofit/>
          </a:bodyPr>
          <a:lstStyle>
            <a:lvl1pPr marL="0" indent="0" algn="l">
              <a:buNone/>
              <a:defRPr sz="1350">
                <a:solidFill>
                  <a:schemeClr val="bg1"/>
                </a:solidFill>
              </a:defRPr>
            </a:lvl1pPr>
            <a:lvl2pPr marL="342883"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1" indent="0">
              <a:buNone/>
              <a:defRPr sz="1200">
                <a:solidFill>
                  <a:schemeClr val="tx1">
                    <a:tint val="75000"/>
                  </a:schemeClr>
                </a:solidFill>
              </a:defRPr>
            </a:lvl5pPr>
            <a:lvl6pPr marL="1714415"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13" name="Oval 12"/>
          <p:cNvSpPr/>
          <p:nvPr userDrawn="1"/>
        </p:nvSpPr>
        <p:spPr>
          <a:xfrm>
            <a:off x="326898" y="5467103"/>
            <a:ext cx="512064" cy="682752"/>
          </a:xfrm>
          <a:prstGeom prst="ellipse">
            <a:avLst/>
          </a:prstGeom>
          <a:gradFill>
            <a:gsLst>
              <a:gs pos="0">
                <a:srgbClr val="1E2860"/>
              </a:gs>
              <a:gs pos="100000">
                <a:schemeClr val="accent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dirty="0">
              <a:latin typeface="Arial Black" panose="020B0A04020102020204" pitchFamily="34" charset="0"/>
            </a:endParaRPr>
          </a:p>
        </p:txBody>
      </p:sp>
      <p:sp>
        <p:nvSpPr>
          <p:cNvPr id="14" name="Text Placeholder 2"/>
          <p:cNvSpPr>
            <a:spLocks noGrp="1"/>
          </p:cNvSpPr>
          <p:nvPr>
            <p:ph type="body" idx="13"/>
          </p:nvPr>
        </p:nvSpPr>
        <p:spPr>
          <a:xfrm>
            <a:off x="972331" y="5467104"/>
            <a:ext cx="3983717" cy="682752"/>
          </a:xfrm>
        </p:spPr>
        <p:txBody>
          <a:bodyPr anchor="ctr">
            <a:noAutofit/>
          </a:bodyPr>
          <a:lstStyle>
            <a:lvl1pPr marL="0" indent="0" algn="l">
              <a:buNone/>
              <a:defRPr sz="1350">
                <a:solidFill>
                  <a:schemeClr val="bg1"/>
                </a:solidFill>
              </a:defRPr>
            </a:lvl1pPr>
            <a:lvl2pPr marL="342883"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1" indent="0">
              <a:buNone/>
              <a:defRPr sz="1200">
                <a:solidFill>
                  <a:schemeClr val="tx1">
                    <a:tint val="75000"/>
                  </a:schemeClr>
                </a:solidFill>
              </a:defRPr>
            </a:lvl5pPr>
            <a:lvl6pPr marL="1714415"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Tree>
    <p:custDataLst>
      <p:tags r:id="rId1"/>
    </p:custDataLst>
    <p:extLst>
      <p:ext uri="{BB962C8B-B14F-4D97-AF65-F5344CB8AC3E}">
        <p14:creationId xmlns:p14="http://schemas.microsoft.com/office/powerpoint/2010/main" val="2457245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blipFill dpi="0" rotWithShape="1">
            <a:blip r:embed="rId3">
              <a:alphaModFix amt="63000"/>
            </a:blip>
            <a:srcRect/>
            <a:stretch>
              <a:fillRect t="-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p:cNvSpPr>
            <a:spLocks noGrp="1"/>
          </p:cNvSpPr>
          <p:nvPr>
            <p:ph type="title"/>
          </p:nvPr>
        </p:nvSpPr>
        <p:spPr>
          <a:xfrm>
            <a:off x="628650" y="2766220"/>
            <a:ext cx="7886700" cy="1325563"/>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3558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662E-D176-CD66-B87E-BCFE51FE44C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31AB32E-9324-9F62-F4DA-8B03602A548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B6B5963-C440-23F3-B345-2D4722B7A561}"/>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592E69BF-5E92-3628-D9E9-BC6E12F06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547C0-F1D3-E7C0-CA96-F2E4531A57C6}"/>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3974796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7A0B-D725-58A6-EEB9-4914213D2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DAE8-0018-7010-4240-3684F707F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1755D-583C-54BB-942C-B5D42BA020E2}"/>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A3999754-8FBD-BF92-BF6E-B4383F602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66699-47CB-C92A-DB80-1E6322E586A2}"/>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116045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438FB-B1D2-DF4B-B270-1DEE4D4030F4}" type="slidenum">
              <a:rPr lang="en-US"/>
              <a:pPr>
                <a:defRPr/>
              </a:pPr>
              <a:t>‹#›</a:t>
            </a:fld>
            <a:endParaRPr lang="en-US"/>
          </a:p>
        </p:txBody>
      </p:sp>
    </p:spTree>
    <p:extLst>
      <p:ext uri="{BB962C8B-B14F-4D97-AF65-F5344CB8AC3E}">
        <p14:creationId xmlns:p14="http://schemas.microsoft.com/office/powerpoint/2010/main" val="2690539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BA00-7352-8A63-D9DE-D602A88517DD}"/>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48A5FA4-F37A-C9F9-61FC-51B21F131E3E}"/>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136B0-D8D1-B609-47A1-174D05CE9F29}"/>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AA39B637-A658-88DA-CB64-51D2D94A3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CDCBC-84E9-7C5A-8481-ADB7963C65B6}"/>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3039752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DC92-DB50-2C32-A161-15C426F89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EC541-380C-C9C1-877F-F4E89768FB4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82C86A-013D-36C4-A851-5E8ACC7F5DD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0D3BA-CAF3-8898-D076-4E6738D3798D}"/>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6" name="Footer Placeholder 5">
            <a:extLst>
              <a:ext uri="{FF2B5EF4-FFF2-40B4-BE49-F238E27FC236}">
                <a16:creationId xmlns:a16="http://schemas.microsoft.com/office/drawing/2014/main" id="{D4A0AE26-68AB-C516-F551-CD58DDEF4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E3132-18A7-EACD-C42D-5E61532AE440}"/>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366470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2328-A555-5029-EBC2-921055BC81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085B6-E980-2DFE-49A7-0995841805A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F6FE9E-E8FA-AEBC-EA4D-5B78DB04362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68E22C-DEEF-42EB-88F1-EA0ABA78DAE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8DAB1-9174-C3B0-6CB9-D87DCA91C10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D3EE91-10E6-33D9-9141-02F8EED1880C}"/>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8" name="Footer Placeholder 7">
            <a:extLst>
              <a:ext uri="{FF2B5EF4-FFF2-40B4-BE49-F238E27FC236}">
                <a16:creationId xmlns:a16="http://schemas.microsoft.com/office/drawing/2014/main" id="{AC5CA2E5-B8CC-5E47-89A8-1CCBD1A7C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1CED5-BE7F-286A-F5E1-B9816463FEF2}"/>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1265548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EDC0-9D6A-20A6-103F-8C32AECC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0B0753-B7E8-0500-8006-3B8E0B7E3EC6}"/>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4" name="Footer Placeholder 3">
            <a:extLst>
              <a:ext uri="{FF2B5EF4-FFF2-40B4-BE49-F238E27FC236}">
                <a16:creationId xmlns:a16="http://schemas.microsoft.com/office/drawing/2014/main" id="{1EF9FD43-FFB9-F330-1E9E-E7BC58A08D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FA7D5F-2A9C-2D59-6462-3CC8E1B8FF9D}"/>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154858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2E159-53F7-06E8-4101-63BE6BB228A4}"/>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3" name="Footer Placeholder 2">
            <a:extLst>
              <a:ext uri="{FF2B5EF4-FFF2-40B4-BE49-F238E27FC236}">
                <a16:creationId xmlns:a16="http://schemas.microsoft.com/office/drawing/2014/main" id="{64E5F18F-AF63-55AA-3313-2DD855DAC2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8CA82-4A56-A08C-152B-07043E289685}"/>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1485130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2720-56DB-9084-C7BB-6C618876B22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6AAC59-1D30-7D07-A024-CF5AE1E50F1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DD78A5-A9CD-79C1-1278-3041050103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8EF619-98AA-3A6E-D437-A966AA406D5A}"/>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6" name="Footer Placeholder 5">
            <a:extLst>
              <a:ext uri="{FF2B5EF4-FFF2-40B4-BE49-F238E27FC236}">
                <a16:creationId xmlns:a16="http://schemas.microsoft.com/office/drawing/2014/main" id="{B80E15B6-5B2A-D3CE-6AA0-DD7B48E59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69709-E271-73D3-DFDA-8CC18557B006}"/>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46729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A27E-CE2E-F57A-3CCA-F245D7CD33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7DDB2C-253B-36AB-C0F6-C3BDFA40FA3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B0D32CB-7303-9D67-E7D1-05B5BCFB6A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38FB98-95E7-5875-D10F-638D90AC5DB7}"/>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6" name="Footer Placeholder 5">
            <a:extLst>
              <a:ext uri="{FF2B5EF4-FFF2-40B4-BE49-F238E27FC236}">
                <a16:creationId xmlns:a16="http://schemas.microsoft.com/office/drawing/2014/main" id="{C5E68E49-5A90-AEE6-E64E-FE6EB1CC2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672FE-B90E-FD64-E7F4-B34BBBB0CF10}"/>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2700431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96E1-0902-0F21-C9A2-52C1A0B703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AC893-7C46-64E1-7F86-5C6C80216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0E23B-F2B1-0BD1-03A3-72A820F6B492}"/>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A270CF00-F96B-7152-B867-E9F092B6C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6BDD5-A58A-FB06-5A58-B622E2027471}"/>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3950979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0D3386-7189-D221-4A90-70964164B30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2BA3FE-77F5-98AC-C168-6EDF79E197D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013B6-D2C4-DE7A-E654-3606F7C1ED52}"/>
              </a:ext>
            </a:extLst>
          </p:cNvPr>
          <p:cNvSpPr>
            <a:spLocks noGrp="1"/>
          </p:cNvSpPr>
          <p:nvPr>
            <p:ph type="dt" sz="half" idx="10"/>
          </p:nvPr>
        </p:nvSpPr>
        <p:spPr/>
        <p:txBody>
          <a:body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5A88E087-2177-50DF-1EAC-A237639D1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5AE5C-7EAB-4D3B-C5DE-756F9654AB15}"/>
              </a:ext>
            </a:extLst>
          </p:cNvPr>
          <p:cNvSpPr>
            <a:spLocks noGrp="1"/>
          </p:cNvSpPr>
          <p:nvPr>
            <p:ph type="sldNum" sz="quarter" idx="12"/>
          </p:nvPr>
        </p:nvSpPr>
        <p:spPr/>
        <p:txBody>
          <a:bodyPr/>
          <a:lstStyle/>
          <a:p>
            <a:fld id="{72DB4FE7-7424-4CAB-8EC2-546B4D1B4178}" type="slidenum">
              <a:rPr lang="en-US" smtClean="0"/>
              <a:t>‹#›</a:t>
            </a:fld>
            <a:endParaRPr lang="en-US"/>
          </a:p>
        </p:txBody>
      </p:sp>
    </p:spTree>
    <p:extLst>
      <p:ext uri="{BB962C8B-B14F-4D97-AF65-F5344CB8AC3E}">
        <p14:creationId xmlns:p14="http://schemas.microsoft.com/office/powerpoint/2010/main" val="3392795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FB4428-578B-3F07-763B-4288E17CF50E}"/>
              </a:ext>
            </a:extLst>
          </p:cNvPr>
          <p:cNvSpPr>
            <a:spLocks noGrp="1"/>
          </p:cNvSpPr>
          <p:nvPr>
            <p:ph type="title"/>
          </p:nvPr>
        </p:nvSpPr>
        <p:spPr>
          <a:xfrm>
            <a:off x="457201" y="365524"/>
            <a:ext cx="8229600" cy="760688"/>
          </a:xfrm>
          <a:prstGeom prst="rect">
            <a:avLst/>
          </a:prstGeom>
        </p:spPr>
        <p:txBody>
          <a:bodyPr lIns="0" tIns="0" rIns="0" bIns="91440"/>
          <a:lstStyle>
            <a:lvl1pPr>
              <a:defRPr sz="3599" baseline="0">
                <a:solidFill>
                  <a:schemeClr val="accent1"/>
                </a:solidFill>
                <a:latin typeface="+mn-lt"/>
              </a:defRPr>
            </a:lvl1pPr>
          </a:lstStyle>
          <a:p>
            <a:r>
              <a:rPr lang="en-US"/>
              <a:t>Click to edit Master title style</a:t>
            </a:r>
          </a:p>
        </p:txBody>
      </p:sp>
      <p:sp>
        <p:nvSpPr>
          <p:cNvPr id="8" name="Content Placeholder 2">
            <a:extLst>
              <a:ext uri="{FF2B5EF4-FFF2-40B4-BE49-F238E27FC236}">
                <a16:creationId xmlns:a16="http://schemas.microsoft.com/office/drawing/2014/main" id="{A699DC2D-1794-54DC-4934-CA792B6D12F5}"/>
              </a:ext>
            </a:extLst>
          </p:cNvPr>
          <p:cNvSpPr>
            <a:spLocks noGrp="1"/>
          </p:cNvSpPr>
          <p:nvPr>
            <p:ph idx="1"/>
          </p:nvPr>
        </p:nvSpPr>
        <p:spPr>
          <a:xfrm>
            <a:off x="457201" y="1797806"/>
            <a:ext cx="8229599" cy="4215537"/>
          </a:xfrm>
          <a:prstGeom prst="rect">
            <a:avLst/>
          </a:prstGeom>
        </p:spPr>
        <p:txBody>
          <a:bodyPr/>
          <a:lstStyle>
            <a:lvl1pPr>
              <a:defRPr baseline="0">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92CA22F-1A7F-9D1B-43B8-C2D8D42DE038}"/>
              </a:ext>
            </a:extLst>
          </p:cNvPr>
          <p:cNvSpPr>
            <a:spLocks noGrp="1"/>
          </p:cNvSpPr>
          <p:nvPr>
            <p:ph type="body" sz="quarter" idx="10" hasCustomPrompt="1"/>
          </p:nvPr>
        </p:nvSpPr>
        <p:spPr>
          <a:xfrm>
            <a:off x="457200" y="988239"/>
            <a:ext cx="8229600" cy="872728"/>
          </a:xfrm>
          <a:prstGeom prst="rect">
            <a:avLst/>
          </a:prstGeom>
        </p:spPr>
        <p:txBody>
          <a:bodyPr lIns="0" tIns="0" rIns="0" bIns="0"/>
          <a:lstStyle>
            <a:lvl1pPr marL="0" marR="0" indent="0" algn="l" defTabSz="289316" rtl="0" eaLnBrk="1" fontAlgn="auto" latinLnBrk="0" hangingPunct="1">
              <a:lnSpc>
                <a:spcPct val="90000"/>
              </a:lnSpc>
              <a:spcBef>
                <a:spcPct val="0"/>
              </a:spcBef>
              <a:spcAft>
                <a:spcPts val="0"/>
              </a:spcAft>
              <a:buClrTx/>
              <a:buSzTx/>
              <a:buFontTx/>
              <a:buNone/>
              <a:tabLst/>
              <a:defRPr lang="en-US" sz="2000" kern="1200" baseline="0" noProof="0" dirty="0">
                <a:solidFill>
                  <a:schemeClr val="accent2"/>
                </a:solidFill>
                <a:latin typeface="+mj-lt"/>
                <a:ea typeface="+mj-ea"/>
                <a:cs typeface="+mj-cs"/>
              </a:defRPr>
            </a:lvl1pPr>
          </a:lstStyle>
          <a:p>
            <a:pPr marL="0" marR="0" lvl="0" indent="0" algn="l" defTabSz="4570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late Pro Light"/>
                <a:ea typeface="+mn-ea"/>
                <a:cs typeface="+mn-cs"/>
              </a:rPr>
              <a:t>Click to edit Master title style</a:t>
            </a:r>
          </a:p>
        </p:txBody>
      </p:sp>
    </p:spTree>
    <p:extLst>
      <p:ext uri="{BB962C8B-B14F-4D97-AF65-F5344CB8AC3E}">
        <p14:creationId xmlns:p14="http://schemas.microsoft.com/office/powerpoint/2010/main" val="369810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CB9EE2-0530-B449-B420-A68ECFFBAD37}" type="slidenum">
              <a:rPr lang="en-US"/>
              <a:pPr>
                <a:defRPr/>
              </a:pPr>
              <a:t>‹#›</a:t>
            </a:fld>
            <a:endParaRPr lang="en-US"/>
          </a:p>
        </p:txBody>
      </p:sp>
    </p:spTree>
    <p:extLst>
      <p:ext uri="{BB962C8B-B14F-4D97-AF65-F5344CB8AC3E}">
        <p14:creationId xmlns:p14="http://schemas.microsoft.com/office/powerpoint/2010/main" val="3697960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967F-4334-4B8A-A1F0-7A4E11FA4245}"/>
              </a:ext>
            </a:extLst>
          </p:cNvPr>
          <p:cNvSpPr>
            <a:spLocks noGrp="1"/>
          </p:cNvSpPr>
          <p:nvPr>
            <p:ph type="ctrTitle"/>
          </p:nvPr>
        </p:nvSpPr>
        <p:spPr>
          <a:xfrm>
            <a:off x="1143000" y="1122364"/>
            <a:ext cx="6858000" cy="2387600"/>
          </a:xfrm>
        </p:spPr>
        <p:txBody>
          <a:bodyPr anchor="b">
            <a:normAutofit/>
          </a:bodyPr>
          <a:lstStyle>
            <a:lvl1pPr algn="ctr">
              <a:defRPr sz="4050"/>
            </a:lvl1pPr>
          </a:lstStyle>
          <a:p>
            <a:r>
              <a:rPr lang="en-US" dirty="0"/>
              <a:t>Click to edit Master title style</a:t>
            </a:r>
          </a:p>
        </p:txBody>
      </p:sp>
      <p:sp>
        <p:nvSpPr>
          <p:cNvPr id="3" name="Subtitle 2">
            <a:extLst>
              <a:ext uri="{FF2B5EF4-FFF2-40B4-BE49-F238E27FC236}">
                <a16:creationId xmlns:a16="http://schemas.microsoft.com/office/drawing/2014/main" id="{DAEAE667-D336-4B27-8AF0-EBA61B234651}"/>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4" indent="0" algn="ctr">
              <a:buNone/>
              <a:defRPr sz="1350"/>
            </a:lvl3pPr>
            <a:lvl4pPr marL="1028675"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7" name="Graphic 6">
            <a:extLst>
              <a:ext uri="{FF2B5EF4-FFF2-40B4-BE49-F238E27FC236}">
                <a16:creationId xmlns:a16="http://schemas.microsoft.com/office/drawing/2014/main" id="{410D988B-1029-4BF0-854D-B83DD7BE04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0657" y="6047283"/>
            <a:ext cx="1900748" cy="460787"/>
          </a:xfrm>
          <a:prstGeom prst="rect">
            <a:avLst/>
          </a:prstGeom>
        </p:spPr>
      </p:pic>
    </p:spTree>
    <p:extLst>
      <p:ext uri="{BB962C8B-B14F-4D97-AF65-F5344CB8AC3E}">
        <p14:creationId xmlns:p14="http://schemas.microsoft.com/office/powerpoint/2010/main" val="2371124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3692-BFF2-48B6-8958-413FF7D4505D}"/>
              </a:ext>
            </a:extLst>
          </p:cNvPr>
          <p:cNvSpPr>
            <a:spLocks noGrp="1"/>
          </p:cNvSpPr>
          <p:nvPr>
            <p:ph type="title"/>
          </p:nvPr>
        </p:nvSpPr>
        <p:spPr>
          <a:xfrm>
            <a:off x="623887" y="1709740"/>
            <a:ext cx="7886700" cy="2852737"/>
          </a:xfrm>
        </p:spPr>
        <p:txBody>
          <a:bodyPr anchor="b"/>
          <a:lstStyle>
            <a:lvl1pPr>
              <a:defRPr sz="4500">
                <a:solidFill>
                  <a:srgbClr val="1081C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08C57ED-0ADB-4995-A19B-2684D755F692}"/>
              </a:ext>
            </a:extLst>
          </p:cNvPr>
          <p:cNvSpPr>
            <a:spLocks noGrp="1"/>
          </p:cNvSpPr>
          <p:nvPr>
            <p:ph type="body" idx="1"/>
          </p:nvPr>
        </p:nvSpPr>
        <p:spPr>
          <a:xfrm>
            <a:off x="623887"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pic>
        <p:nvPicPr>
          <p:cNvPr id="8" name="Graphic 7">
            <a:extLst>
              <a:ext uri="{FF2B5EF4-FFF2-40B4-BE49-F238E27FC236}">
                <a16:creationId xmlns:a16="http://schemas.microsoft.com/office/drawing/2014/main" id="{A33B07A0-5C7C-4291-B057-00A96B74C3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9841" y="768352"/>
            <a:ext cx="1900748" cy="460787"/>
          </a:xfrm>
          <a:prstGeom prst="rect">
            <a:avLst/>
          </a:prstGeom>
        </p:spPr>
      </p:pic>
    </p:spTree>
    <p:extLst>
      <p:ext uri="{BB962C8B-B14F-4D97-AF65-F5344CB8AC3E}">
        <p14:creationId xmlns:p14="http://schemas.microsoft.com/office/powerpoint/2010/main" val="2838205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51F52-833B-4522-BDEA-6AA752F64818}"/>
              </a:ext>
            </a:extLst>
          </p:cNvPr>
          <p:cNvPicPr>
            <a:picLocks noChangeAspect="1"/>
          </p:cNvPicPr>
          <p:nvPr userDrawn="1"/>
        </p:nvPicPr>
        <p:blipFill>
          <a:blip r:embed="rId2"/>
          <a:stretch>
            <a:fillRect/>
          </a:stretch>
        </p:blipFill>
        <p:spPr>
          <a:xfrm>
            <a:off x="9145" y="0"/>
            <a:ext cx="9125713" cy="6858000"/>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9365CA2-6CB7-4012-9ABA-CC94390AEF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70603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51F52-833B-4522-BDEA-6AA752F64818}"/>
              </a:ext>
            </a:extLst>
          </p:cNvPr>
          <p:cNvPicPr>
            <a:picLocks noChangeAspect="1"/>
          </p:cNvPicPr>
          <p:nvPr userDrawn="1"/>
        </p:nvPicPr>
        <p:blipFill>
          <a:blip r:embed="rId2">
            <a:duotone>
              <a:prstClr val="black"/>
              <a:schemeClr val="accent3">
                <a:tint val="45000"/>
                <a:satMod val="400000"/>
              </a:schemeClr>
            </a:duotone>
          </a:blip>
          <a:stretch>
            <a:fillRect/>
          </a:stretch>
        </p:blipFill>
        <p:spPr>
          <a:xfrm>
            <a:off x="9145" y="0"/>
            <a:ext cx="9125713" cy="6858000"/>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9365CA2-6CB7-4012-9ABA-CC94390AEF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128661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51F52-833B-4522-BDEA-6AA752F64818}"/>
              </a:ext>
            </a:extLst>
          </p:cNvPr>
          <p:cNvPicPr>
            <a:picLocks noChangeAspect="1"/>
          </p:cNvPicPr>
          <p:nvPr userDrawn="1"/>
        </p:nvPicPr>
        <p:blipFill>
          <a:blip r:embed="rId2">
            <a:duotone>
              <a:prstClr val="black"/>
              <a:schemeClr val="accent3">
                <a:tint val="45000"/>
                <a:satMod val="400000"/>
              </a:schemeClr>
            </a:duotone>
          </a:blip>
          <a:stretch>
            <a:fillRect/>
          </a:stretch>
        </p:blipFill>
        <p:spPr>
          <a:xfrm>
            <a:off x="9145" y="0"/>
            <a:ext cx="9125713" cy="6858000"/>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9365CA2-6CB7-4012-9ABA-CC94390AEF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3154" y="6193631"/>
            <a:ext cx="1335881" cy="323850"/>
          </a:xfrm>
          <a:prstGeom prst="rect">
            <a:avLst/>
          </a:prstGeom>
        </p:spPr>
      </p:pic>
    </p:spTree>
    <p:extLst>
      <p:ext uri="{BB962C8B-B14F-4D97-AF65-F5344CB8AC3E}">
        <p14:creationId xmlns:p14="http://schemas.microsoft.com/office/powerpoint/2010/main" val="171418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D3A3D-512F-4346-AD6D-48E9819D673E}"/>
              </a:ext>
            </a:extLst>
          </p:cNvPr>
          <p:cNvPicPr>
            <a:picLocks noChangeAspect="1"/>
          </p:cNvPicPr>
          <p:nvPr userDrawn="1"/>
        </p:nvPicPr>
        <p:blipFill>
          <a:blip r:embed="rId2"/>
          <a:stretch>
            <a:fillRect/>
          </a:stretch>
        </p:blipFill>
        <p:spPr>
          <a:xfrm>
            <a:off x="9144" y="0"/>
            <a:ext cx="9125713" cy="6858000"/>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893A1B98-2806-4E82-B1EB-7A1A2AB490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1877464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42E974-D944-40C0-B844-EC219584800D}"/>
              </a:ext>
            </a:extLst>
          </p:cNvPr>
          <p:cNvGrpSpPr/>
          <p:nvPr userDrawn="1"/>
        </p:nvGrpSpPr>
        <p:grpSpPr>
          <a:xfrm>
            <a:off x="1" y="-3750"/>
            <a:ext cx="9139002" cy="6861751"/>
            <a:chOff x="0" y="-3752"/>
            <a:chExt cx="12185336" cy="6861751"/>
          </a:xfrm>
        </p:grpSpPr>
        <p:pic>
          <p:nvPicPr>
            <p:cNvPr id="6" name="Picture 5">
              <a:extLst>
                <a:ext uri="{FF2B5EF4-FFF2-40B4-BE49-F238E27FC236}">
                  <a16:creationId xmlns:a16="http://schemas.microsoft.com/office/drawing/2014/main" id="{28595A70-0C76-4138-B4BD-AE2F53988766}"/>
                </a:ext>
              </a:extLst>
            </p:cNvPr>
            <p:cNvPicPr>
              <a:picLocks noChangeAspect="1"/>
            </p:cNvPicPr>
            <p:nvPr userDrawn="1"/>
          </p:nvPicPr>
          <p:blipFill>
            <a:blip r:embed="rId2"/>
            <a:stretch>
              <a:fillRect/>
            </a:stretch>
          </p:blipFill>
          <p:spPr>
            <a:xfrm>
              <a:off x="0" y="-3752"/>
              <a:ext cx="12185336" cy="6861751"/>
            </a:xfrm>
            <a:prstGeom prst="rect">
              <a:avLst/>
            </a:prstGeom>
          </p:spPr>
        </p:pic>
        <p:sp>
          <p:nvSpPr>
            <p:cNvPr id="8" name="Rectangle 7">
              <a:extLst>
                <a:ext uri="{FF2B5EF4-FFF2-40B4-BE49-F238E27FC236}">
                  <a16:creationId xmlns:a16="http://schemas.microsoft.com/office/drawing/2014/main" id="{64802F7F-9F6C-48D9-BACC-C6A73531E783}"/>
                </a:ext>
              </a:extLst>
            </p:cNvPr>
            <p:cNvSpPr/>
            <p:nvPr userDrawn="1"/>
          </p:nvSpPr>
          <p:spPr>
            <a:xfrm>
              <a:off x="9764486" y="5791200"/>
              <a:ext cx="2275114" cy="979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7F19697-1DF8-4255-AEF1-DBE8D3CB42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7665" y="6281057"/>
            <a:ext cx="1335881" cy="323850"/>
          </a:xfrm>
          <a:prstGeom prst="rect">
            <a:avLst/>
          </a:prstGeom>
        </p:spPr>
      </p:pic>
    </p:spTree>
    <p:extLst>
      <p:ext uri="{BB962C8B-B14F-4D97-AF65-F5344CB8AC3E}">
        <p14:creationId xmlns:p14="http://schemas.microsoft.com/office/powerpoint/2010/main" val="1917257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F466CC-F285-4D37-A31A-79271657B781}"/>
              </a:ext>
            </a:extLst>
          </p:cNvPr>
          <p:cNvGrpSpPr/>
          <p:nvPr userDrawn="1"/>
        </p:nvGrpSpPr>
        <p:grpSpPr>
          <a:xfrm>
            <a:off x="-14559" y="0"/>
            <a:ext cx="9173121" cy="6858000"/>
            <a:chOff x="-19413" y="0"/>
            <a:chExt cx="12230828" cy="6858000"/>
          </a:xfrm>
        </p:grpSpPr>
        <p:pic>
          <p:nvPicPr>
            <p:cNvPr id="6" name="Picture 5">
              <a:extLst>
                <a:ext uri="{FF2B5EF4-FFF2-40B4-BE49-F238E27FC236}">
                  <a16:creationId xmlns:a16="http://schemas.microsoft.com/office/drawing/2014/main" id="{94109031-DDB0-4E42-BF9D-BAA4701478C6}"/>
                </a:ext>
              </a:extLst>
            </p:cNvPr>
            <p:cNvPicPr>
              <a:picLocks noChangeAspect="1"/>
            </p:cNvPicPr>
            <p:nvPr userDrawn="1"/>
          </p:nvPicPr>
          <p:blipFill>
            <a:blip r:embed="rId2"/>
            <a:stretch>
              <a:fillRect/>
            </a:stretch>
          </p:blipFill>
          <p:spPr>
            <a:xfrm>
              <a:off x="-19413" y="0"/>
              <a:ext cx="12230828" cy="6858000"/>
            </a:xfrm>
            <a:prstGeom prst="rect">
              <a:avLst/>
            </a:prstGeom>
          </p:spPr>
        </p:pic>
        <p:sp>
          <p:nvSpPr>
            <p:cNvPr id="8" name="Rectangle 7">
              <a:extLst>
                <a:ext uri="{FF2B5EF4-FFF2-40B4-BE49-F238E27FC236}">
                  <a16:creationId xmlns:a16="http://schemas.microsoft.com/office/drawing/2014/main" id="{D2673D89-C3AA-46C9-AAFC-F9BFA9F0A904}"/>
                </a:ext>
              </a:extLst>
            </p:cNvPr>
            <p:cNvSpPr/>
            <p:nvPr userDrawn="1"/>
          </p:nvSpPr>
          <p:spPr>
            <a:xfrm>
              <a:off x="9927771" y="5682343"/>
              <a:ext cx="2264229" cy="109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0A4E4209-3FB8-41AA-AD1C-D06053C2D26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204282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A56E81-CF6E-4C41-827E-AB4F5AC0A498}"/>
              </a:ext>
            </a:extLst>
          </p:cNvPr>
          <p:cNvGrpSpPr/>
          <p:nvPr userDrawn="1"/>
        </p:nvGrpSpPr>
        <p:grpSpPr>
          <a:xfrm>
            <a:off x="0" y="-3064"/>
            <a:ext cx="9139917" cy="6861064"/>
            <a:chOff x="0" y="-3064"/>
            <a:chExt cx="12186556" cy="6861064"/>
          </a:xfrm>
        </p:grpSpPr>
        <p:pic>
          <p:nvPicPr>
            <p:cNvPr id="6" name="Picture 5">
              <a:extLst>
                <a:ext uri="{FF2B5EF4-FFF2-40B4-BE49-F238E27FC236}">
                  <a16:creationId xmlns:a16="http://schemas.microsoft.com/office/drawing/2014/main" id="{30C8A116-CEC7-4381-9C7A-A2704E1A6E07}"/>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8" name="Rectangle 7">
              <a:extLst>
                <a:ext uri="{FF2B5EF4-FFF2-40B4-BE49-F238E27FC236}">
                  <a16:creationId xmlns:a16="http://schemas.microsoft.com/office/drawing/2014/main" id="{993143E1-6EBF-48B7-B7B2-5C64DC64F2B4}"/>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12025A3-749E-4728-9D1A-6CCD9574C2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1092625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12025A3-749E-4728-9D1A-6CCD9574C2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1762720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9C1FEF-1123-5B4C-BE86-29DCA3433630}" type="slidenum">
              <a:rPr lang="en-US"/>
              <a:pPr>
                <a:defRPr/>
              </a:pPr>
              <a:t>‹#›</a:t>
            </a:fld>
            <a:endParaRPr lang="en-US"/>
          </a:p>
        </p:txBody>
      </p:sp>
    </p:spTree>
    <p:extLst>
      <p:ext uri="{BB962C8B-B14F-4D97-AF65-F5344CB8AC3E}">
        <p14:creationId xmlns:p14="http://schemas.microsoft.com/office/powerpoint/2010/main" val="4034558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A56E81-CF6E-4C41-827E-AB4F5AC0A498}"/>
              </a:ext>
            </a:extLst>
          </p:cNvPr>
          <p:cNvGrpSpPr/>
          <p:nvPr userDrawn="1"/>
        </p:nvGrpSpPr>
        <p:grpSpPr>
          <a:xfrm>
            <a:off x="0" y="-3064"/>
            <a:ext cx="9139917" cy="6861064"/>
            <a:chOff x="0" y="-3064"/>
            <a:chExt cx="12186556" cy="6861064"/>
          </a:xfrm>
        </p:grpSpPr>
        <p:pic>
          <p:nvPicPr>
            <p:cNvPr id="6" name="Picture 5">
              <a:extLst>
                <a:ext uri="{FF2B5EF4-FFF2-40B4-BE49-F238E27FC236}">
                  <a16:creationId xmlns:a16="http://schemas.microsoft.com/office/drawing/2014/main" id="{30C8A116-CEC7-4381-9C7A-A2704E1A6E07}"/>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8" name="Rectangle 7">
              <a:extLst>
                <a:ext uri="{FF2B5EF4-FFF2-40B4-BE49-F238E27FC236}">
                  <a16:creationId xmlns:a16="http://schemas.microsoft.com/office/drawing/2014/main" id="{993143E1-6EBF-48B7-B7B2-5C64DC64F2B4}"/>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12025A3-749E-4728-9D1A-6CCD9574C2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3154" y="865982"/>
            <a:ext cx="1335881" cy="323850"/>
          </a:xfrm>
          <a:prstGeom prst="rect">
            <a:avLst/>
          </a:prstGeom>
        </p:spPr>
      </p:pic>
    </p:spTree>
    <p:extLst>
      <p:ext uri="{BB962C8B-B14F-4D97-AF65-F5344CB8AC3E}">
        <p14:creationId xmlns:p14="http://schemas.microsoft.com/office/powerpoint/2010/main" val="380368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57C104-D232-47E0-8E75-2FBC8D08E902}"/>
              </a:ext>
            </a:extLst>
          </p:cNvPr>
          <p:cNvPicPr>
            <a:picLocks noChangeAspect="1"/>
          </p:cNvPicPr>
          <p:nvPr userDrawn="1"/>
        </p:nvPicPr>
        <p:blipFill>
          <a:blip r:embed="rId2">
            <a:duotone>
              <a:prstClr val="black"/>
              <a:schemeClr val="accent3">
                <a:tint val="45000"/>
                <a:satMod val="400000"/>
              </a:schemeClr>
            </a:duotone>
          </a:blip>
          <a:stretch>
            <a:fillRect/>
          </a:stretch>
        </p:blipFill>
        <p:spPr>
          <a:xfrm>
            <a:off x="5902" y="0"/>
            <a:ext cx="9132197" cy="6858000"/>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12025A3-749E-4728-9D1A-6CCD9574C2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2665648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CFD6D-4C5F-4B19-BE0A-5CBC5EAC98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3362"/>
          </a:xfrm>
          <a:prstGeom prst="rect">
            <a:avLst/>
          </a:prstGeom>
        </p:spPr>
      </p:pic>
      <p:sp>
        <p:nvSpPr>
          <p:cNvPr id="2" name="Title 1">
            <a:extLst>
              <a:ext uri="{FF2B5EF4-FFF2-40B4-BE49-F238E27FC236}">
                <a16:creationId xmlns:a16="http://schemas.microsoft.com/office/drawing/2014/main" id="{FF6EC3C1-2BF6-4297-9E42-8A6BD911B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677-9983-4811-9E99-BF51C914B9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38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0F00A2-81F0-4384-BC7E-66DA918236CD}"/>
              </a:ext>
            </a:extLst>
          </p:cNvPr>
          <p:cNvGrpSpPr/>
          <p:nvPr userDrawn="1"/>
        </p:nvGrpSpPr>
        <p:grpSpPr>
          <a:xfrm>
            <a:off x="0" y="-3064"/>
            <a:ext cx="9139917" cy="6861064"/>
            <a:chOff x="0" y="-3064"/>
            <a:chExt cx="12186556" cy="6861064"/>
          </a:xfrm>
        </p:grpSpPr>
        <p:pic>
          <p:nvPicPr>
            <p:cNvPr id="12" name="Picture 11">
              <a:extLst>
                <a:ext uri="{FF2B5EF4-FFF2-40B4-BE49-F238E27FC236}">
                  <a16:creationId xmlns:a16="http://schemas.microsoft.com/office/drawing/2014/main" id="{B03E0AD5-653D-4532-A897-B68F53B45923}"/>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13" name="Rectangle 12">
              <a:extLst>
                <a:ext uri="{FF2B5EF4-FFF2-40B4-BE49-F238E27FC236}">
                  <a16:creationId xmlns:a16="http://schemas.microsoft.com/office/drawing/2014/main" id="{923DAD2B-B1AC-40C2-837D-2F803241C9CE}"/>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3F6F7478-F78C-41B3-B3BE-FDF1582EA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4558B0-FB58-4587-88C6-8AD86B87AE4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D2CFD6-CD63-4714-9AAD-CA84D6ADD8D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52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B10FF0-783C-4440-ADE5-C8228FFDEE2E}"/>
              </a:ext>
            </a:extLst>
          </p:cNvPr>
          <p:cNvGrpSpPr/>
          <p:nvPr userDrawn="1"/>
        </p:nvGrpSpPr>
        <p:grpSpPr>
          <a:xfrm>
            <a:off x="0" y="-3064"/>
            <a:ext cx="9139917" cy="6861064"/>
            <a:chOff x="0" y="-3064"/>
            <a:chExt cx="12186556" cy="6861064"/>
          </a:xfrm>
        </p:grpSpPr>
        <p:pic>
          <p:nvPicPr>
            <p:cNvPr id="11" name="Picture 10">
              <a:extLst>
                <a:ext uri="{FF2B5EF4-FFF2-40B4-BE49-F238E27FC236}">
                  <a16:creationId xmlns:a16="http://schemas.microsoft.com/office/drawing/2014/main" id="{69FA6CDD-5357-4ED6-A598-203C1BE26BBF}"/>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12" name="Rectangle 11">
              <a:extLst>
                <a:ext uri="{FF2B5EF4-FFF2-40B4-BE49-F238E27FC236}">
                  <a16:creationId xmlns:a16="http://schemas.microsoft.com/office/drawing/2014/main" id="{6C468691-EB83-47BD-B3BA-2E57B5ABBE61}"/>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1B644BAA-01C0-49FA-9FCD-18BDB91AD23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546D3-35A3-4ABB-A93A-2CB7F59E8020}"/>
              </a:ext>
            </a:extLst>
          </p:cNvPr>
          <p:cNvSpPr>
            <a:spLocks noGrp="1"/>
          </p:cNvSpPr>
          <p:nvPr>
            <p:ph type="body" idx="1"/>
          </p:nvPr>
        </p:nvSpPr>
        <p:spPr>
          <a:xfrm>
            <a:off x="629842" y="1681164"/>
            <a:ext cx="3868340" cy="823912"/>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311D0C3-E36A-4305-AB80-E03A33BD212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ABA681-5A4A-4F84-B810-8BF82A8A8D8C}"/>
              </a:ext>
            </a:extLst>
          </p:cNvPr>
          <p:cNvSpPr>
            <a:spLocks noGrp="1"/>
          </p:cNvSpPr>
          <p:nvPr>
            <p:ph type="body" sz="quarter" idx="3"/>
          </p:nvPr>
        </p:nvSpPr>
        <p:spPr>
          <a:xfrm>
            <a:off x="4629150" y="1681164"/>
            <a:ext cx="3887391" cy="823912"/>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F841A2-2D18-416F-8432-AD01E98C979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677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A7CB770-CC3D-4AD4-9E90-60C9841DFACD}"/>
              </a:ext>
            </a:extLst>
          </p:cNvPr>
          <p:cNvGrpSpPr/>
          <p:nvPr userDrawn="1"/>
        </p:nvGrpSpPr>
        <p:grpSpPr>
          <a:xfrm>
            <a:off x="0" y="-3064"/>
            <a:ext cx="9139917" cy="6861064"/>
            <a:chOff x="0" y="-3064"/>
            <a:chExt cx="12186556" cy="6861064"/>
          </a:xfrm>
        </p:grpSpPr>
        <p:pic>
          <p:nvPicPr>
            <p:cNvPr id="7" name="Picture 6">
              <a:extLst>
                <a:ext uri="{FF2B5EF4-FFF2-40B4-BE49-F238E27FC236}">
                  <a16:creationId xmlns:a16="http://schemas.microsoft.com/office/drawing/2014/main" id="{D28D3B3B-EDF8-4164-997A-245BAC50080F}"/>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8" name="Rectangle 7">
              <a:extLst>
                <a:ext uri="{FF2B5EF4-FFF2-40B4-BE49-F238E27FC236}">
                  <a16:creationId xmlns:a16="http://schemas.microsoft.com/office/drawing/2014/main" id="{22488A76-DF67-436E-A0E5-2D22D5842427}"/>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96775DBE-0EAE-441F-8778-1F8D86895328}"/>
              </a:ext>
            </a:extLst>
          </p:cNvPr>
          <p:cNvSpPr>
            <a:spLocks noGrp="1"/>
          </p:cNvSpPr>
          <p:nvPr>
            <p:ph type="title"/>
          </p:nvPr>
        </p:nvSpPr>
        <p:spPr/>
        <p:txBody>
          <a:bodyPr/>
          <a:lstStyle/>
          <a:p>
            <a:r>
              <a:rPr lang="en-US"/>
              <a:t>Click to edit Master title style</a:t>
            </a:r>
          </a:p>
        </p:txBody>
      </p:sp>
      <p:pic>
        <p:nvPicPr>
          <p:cNvPr id="9" name="Graphic 8">
            <a:extLst>
              <a:ext uri="{FF2B5EF4-FFF2-40B4-BE49-F238E27FC236}">
                <a16:creationId xmlns:a16="http://schemas.microsoft.com/office/drawing/2014/main" id="{4045D67D-62B8-4E27-8757-2897608C9C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723" y="6311900"/>
            <a:ext cx="1335881" cy="323850"/>
          </a:xfrm>
          <a:prstGeom prst="rect">
            <a:avLst/>
          </a:prstGeom>
        </p:spPr>
      </p:pic>
    </p:spTree>
    <p:extLst>
      <p:ext uri="{BB962C8B-B14F-4D97-AF65-F5344CB8AC3E}">
        <p14:creationId xmlns:p14="http://schemas.microsoft.com/office/powerpoint/2010/main" val="3636983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688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B12A6A-055E-4E2B-A9CE-8CDCBB9E9493}"/>
              </a:ext>
            </a:extLst>
          </p:cNvPr>
          <p:cNvGrpSpPr/>
          <p:nvPr userDrawn="1"/>
        </p:nvGrpSpPr>
        <p:grpSpPr>
          <a:xfrm>
            <a:off x="0" y="-3064"/>
            <a:ext cx="9139917" cy="6861064"/>
            <a:chOff x="0" y="-3064"/>
            <a:chExt cx="12186556" cy="6861064"/>
          </a:xfrm>
        </p:grpSpPr>
        <p:pic>
          <p:nvPicPr>
            <p:cNvPr id="9" name="Picture 8">
              <a:extLst>
                <a:ext uri="{FF2B5EF4-FFF2-40B4-BE49-F238E27FC236}">
                  <a16:creationId xmlns:a16="http://schemas.microsoft.com/office/drawing/2014/main" id="{81DA0F7D-F7AA-4231-8D03-A16C2B5AA1F5}"/>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10" name="Rectangle 9">
              <a:extLst>
                <a:ext uri="{FF2B5EF4-FFF2-40B4-BE49-F238E27FC236}">
                  <a16:creationId xmlns:a16="http://schemas.microsoft.com/office/drawing/2014/main" id="{EAB3907B-1D54-4E68-848C-6A270C1CF080}"/>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55A486F4-6820-4A59-82AB-C4F7CB877BDF}"/>
              </a:ext>
            </a:extLst>
          </p:cNvPr>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6D1622-68CF-4611-B8D5-6AD46F21AE6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1464D7-1F33-4A21-A028-237C6EAF7290}"/>
              </a:ext>
            </a:extLst>
          </p:cNvPr>
          <p:cNvSpPr>
            <a:spLocks noGrp="1"/>
          </p:cNvSpPr>
          <p:nvPr>
            <p:ph type="body" sz="half" idx="2"/>
          </p:nvPr>
        </p:nvSpPr>
        <p:spPr>
          <a:xfrm>
            <a:off x="629842" y="2057400"/>
            <a:ext cx="2949178" cy="3811588"/>
          </a:xfrm>
        </p:spPr>
        <p:txBody>
          <a:bodyPr/>
          <a:lstStyle>
            <a:lvl1pPr marL="0" indent="0">
              <a:buNone/>
              <a:defRPr sz="1200"/>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130432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A60998-81CE-4EF7-B67C-2A4BCAF2EF6F}"/>
              </a:ext>
            </a:extLst>
          </p:cNvPr>
          <p:cNvGrpSpPr/>
          <p:nvPr userDrawn="1"/>
        </p:nvGrpSpPr>
        <p:grpSpPr>
          <a:xfrm>
            <a:off x="0" y="-3064"/>
            <a:ext cx="9139917" cy="6861064"/>
            <a:chOff x="0" y="-3064"/>
            <a:chExt cx="12186556" cy="6861064"/>
          </a:xfrm>
        </p:grpSpPr>
        <p:pic>
          <p:nvPicPr>
            <p:cNvPr id="9" name="Picture 8">
              <a:extLst>
                <a:ext uri="{FF2B5EF4-FFF2-40B4-BE49-F238E27FC236}">
                  <a16:creationId xmlns:a16="http://schemas.microsoft.com/office/drawing/2014/main" id="{30DFF005-1748-420E-891E-56447B701649}"/>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10" name="Rectangle 9">
              <a:extLst>
                <a:ext uri="{FF2B5EF4-FFF2-40B4-BE49-F238E27FC236}">
                  <a16:creationId xmlns:a16="http://schemas.microsoft.com/office/drawing/2014/main" id="{B173E0A8-AE1F-4622-AFE1-86741E0A2970}"/>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7FDC43C0-B853-47B5-ACFD-5E45E4BC62A5}"/>
              </a:ext>
            </a:extLst>
          </p:cNvPr>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CD3B2F2-C239-427C-9CEA-F0456A66A59E}"/>
              </a:ext>
            </a:extLst>
          </p:cNvPr>
          <p:cNvSpPr>
            <a:spLocks noGrp="1"/>
          </p:cNvSpPr>
          <p:nvPr>
            <p:ph type="pic" idx="1"/>
          </p:nvPr>
        </p:nvSpPr>
        <p:spPr>
          <a:xfrm>
            <a:off x="3887391" y="987426"/>
            <a:ext cx="4629150" cy="4873625"/>
          </a:xfrm>
        </p:spPr>
        <p:txBody>
          <a:bodyPr/>
          <a:lstStyle>
            <a:lvl1pPr marL="0" indent="0">
              <a:buNone/>
              <a:defRPr sz="2400"/>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511D9E65-44FF-4EA3-B909-40E64A3088A8}"/>
              </a:ext>
            </a:extLst>
          </p:cNvPr>
          <p:cNvSpPr>
            <a:spLocks noGrp="1"/>
          </p:cNvSpPr>
          <p:nvPr>
            <p:ph type="body" sz="half" idx="2"/>
          </p:nvPr>
        </p:nvSpPr>
        <p:spPr>
          <a:xfrm>
            <a:off x="629842" y="2057400"/>
            <a:ext cx="2949178" cy="3811588"/>
          </a:xfrm>
        </p:spPr>
        <p:txBody>
          <a:bodyPr/>
          <a:lstStyle>
            <a:lvl1pPr marL="0" indent="0">
              <a:buNone/>
              <a:defRPr sz="1200"/>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395037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1957F5-78BC-4C51-BA89-7FC737E78FB8}"/>
              </a:ext>
            </a:extLst>
          </p:cNvPr>
          <p:cNvGrpSpPr/>
          <p:nvPr userDrawn="1"/>
        </p:nvGrpSpPr>
        <p:grpSpPr>
          <a:xfrm>
            <a:off x="0" y="-3064"/>
            <a:ext cx="9139917" cy="6861064"/>
            <a:chOff x="0" y="-3064"/>
            <a:chExt cx="12186556" cy="6861064"/>
          </a:xfrm>
        </p:grpSpPr>
        <p:pic>
          <p:nvPicPr>
            <p:cNvPr id="7" name="Picture 6">
              <a:extLst>
                <a:ext uri="{FF2B5EF4-FFF2-40B4-BE49-F238E27FC236}">
                  <a16:creationId xmlns:a16="http://schemas.microsoft.com/office/drawing/2014/main" id="{7AF029B4-5A21-4D80-9005-78D60CE0DBE3}"/>
                </a:ext>
              </a:extLst>
            </p:cNvPr>
            <p:cNvPicPr>
              <a:picLocks noChangeAspect="1"/>
            </p:cNvPicPr>
            <p:nvPr userDrawn="1"/>
          </p:nvPicPr>
          <p:blipFill>
            <a:blip r:embed="rId2"/>
            <a:stretch>
              <a:fillRect/>
            </a:stretch>
          </p:blipFill>
          <p:spPr>
            <a:xfrm>
              <a:off x="0" y="-3064"/>
              <a:ext cx="12186556" cy="6861064"/>
            </a:xfrm>
            <a:prstGeom prst="rect">
              <a:avLst/>
            </a:prstGeom>
          </p:spPr>
        </p:pic>
        <p:sp>
          <p:nvSpPr>
            <p:cNvPr id="8" name="Rectangle 7">
              <a:extLst>
                <a:ext uri="{FF2B5EF4-FFF2-40B4-BE49-F238E27FC236}">
                  <a16:creationId xmlns:a16="http://schemas.microsoft.com/office/drawing/2014/main" id="{72DCB655-2C0E-4653-B51F-6C9E05682B31}"/>
                </a:ext>
              </a:extLst>
            </p:cNvPr>
            <p:cNvSpPr/>
            <p:nvPr userDrawn="1"/>
          </p:nvSpPr>
          <p:spPr>
            <a:xfrm>
              <a:off x="8229600" y="5344886"/>
              <a:ext cx="1850571"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843E818B-0D14-4512-A3F6-3F836D9F7E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89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916585-B94C-5040-A2D1-C4927B8527CD}" type="slidenum">
              <a:rPr lang="en-US"/>
              <a:pPr>
                <a:defRPr/>
              </a:pPr>
              <a:t>‹#›</a:t>
            </a:fld>
            <a:endParaRPr lang="en-US"/>
          </a:p>
        </p:txBody>
      </p:sp>
    </p:spTree>
    <p:extLst>
      <p:ext uri="{BB962C8B-B14F-4D97-AF65-F5344CB8AC3E}">
        <p14:creationId xmlns:p14="http://schemas.microsoft.com/office/powerpoint/2010/main" val="38577946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6E50A-7AB9-48A1-A438-94B0932C9C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164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Quote/Statement with photo 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0D1AB78-A419-8448-9516-E61E49CAAFBB}"/>
              </a:ext>
            </a:extLst>
          </p:cNvPr>
          <p:cNvSpPr>
            <a:spLocks noGrp="1"/>
          </p:cNvSpPr>
          <p:nvPr>
            <p:ph type="pic" sz="quarter" idx="10"/>
          </p:nvPr>
        </p:nvSpPr>
        <p:spPr>
          <a:xfrm>
            <a:off x="2" y="3"/>
            <a:ext cx="9143999" cy="184552"/>
          </a:xfrm>
          <a:prstGeom prst="rect">
            <a:avLst/>
          </a:prstGeo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5558C78E-5A1B-C346-931C-6D2B2123CFFE}"/>
              </a:ext>
            </a:extLst>
          </p:cNvPr>
          <p:cNvSpPr>
            <a:spLocks noGrp="1"/>
          </p:cNvSpPr>
          <p:nvPr>
            <p:ph type="title" hasCustomPrompt="1"/>
          </p:nvPr>
        </p:nvSpPr>
        <p:spPr>
          <a:xfrm>
            <a:off x="404622" y="897673"/>
            <a:ext cx="8334756" cy="1107312"/>
          </a:xfrm>
        </p:spPr>
        <p:txBody>
          <a:bodyPr/>
          <a:lstStyle>
            <a:lvl1pPr algn="ctr">
              <a:defRPr/>
            </a:lvl1pPr>
          </a:lstStyle>
          <a:p>
            <a:r>
              <a:rPr lang="en-US"/>
              <a:t>Enter a Quote or Statement here. Highlight for emphasis on important words to make a point.</a:t>
            </a:r>
          </a:p>
        </p:txBody>
      </p:sp>
    </p:spTree>
    <p:extLst>
      <p:ext uri="{BB962C8B-B14F-4D97-AF65-F5344CB8AC3E}">
        <p14:creationId xmlns:p14="http://schemas.microsoft.com/office/powerpoint/2010/main" val="1464983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14F430-3CE5-42C6-8048-0CDB21E71FA9}"/>
              </a:ext>
            </a:extLst>
          </p:cNvPr>
          <p:cNvSpPr/>
          <p:nvPr userDrawn="1"/>
        </p:nvSpPr>
        <p:spPr>
          <a:xfrm>
            <a:off x="2" y="0"/>
            <a:ext cx="30987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7" name="Content Placeholder 3">
            <a:extLst>
              <a:ext uri="{FF2B5EF4-FFF2-40B4-BE49-F238E27FC236}">
                <a16:creationId xmlns:a16="http://schemas.microsoft.com/office/drawing/2014/main" id="{0DCD3856-E497-47F2-8E10-853AD05EFEB6}"/>
              </a:ext>
            </a:extLst>
          </p:cNvPr>
          <p:cNvSpPr>
            <a:spLocks noGrp="1"/>
          </p:cNvSpPr>
          <p:nvPr>
            <p:ph sz="half" idx="2"/>
          </p:nvPr>
        </p:nvSpPr>
        <p:spPr>
          <a:xfrm>
            <a:off x="501648" y="660401"/>
            <a:ext cx="2927351" cy="184552"/>
          </a:xfrm>
        </p:spPr>
        <p:txBody>
          <a:bodyPr/>
          <a:lstStyle>
            <a:lvl2pPr marL="342673" indent="0">
              <a:buNone/>
              <a:defRPr/>
            </a:lvl2pPr>
          </a:lstStyle>
          <a:p>
            <a:pPr lvl="1"/>
            <a:endParaRPr lang="en-US" dirty="0"/>
          </a:p>
        </p:txBody>
      </p:sp>
      <p:sp>
        <p:nvSpPr>
          <p:cNvPr id="8" name="Text Placeholder 3">
            <a:extLst>
              <a:ext uri="{FF2B5EF4-FFF2-40B4-BE49-F238E27FC236}">
                <a16:creationId xmlns:a16="http://schemas.microsoft.com/office/drawing/2014/main" id="{9AA2CC91-DDDF-47FA-85EE-94B74108910E}"/>
              </a:ext>
            </a:extLst>
          </p:cNvPr>
          <p:cNvSpPr>
            <a:spLocks noGrp="1"/>
          </p:cNvSpPr>
          <p:nvPr>
            <p:ph type="body" sz="half" idx="11"/>
          </p:nvPr>
        </p:nvSpPr>
        <p:spPr>
          <a:xfrm>
            <a:off x="3759200" y="2704716"/>
            <a:ext cx="3460750" cy="246070"/>
          </a:xfrm>
        </p:spPr>
        <p:txBody>
          <a:bodyPr/>
          <a:lstStyle>
            <a:lvl1pPr marL="0" indent="0">
              <a:buNone/>
              <a:defRPr sz="1199"/>
            </a:lvl1pPr>
            <a:lvl2pPr marL="342673" indent="0">
              <a:buNone/>
              <a:defRPr sz="1049"/>
            </a:lvl2pPr>
            <a:lvl3pPr marL="685346" indent="0">
              <a:buNone/>
              <a:defRPr sz="899"/>
            </a:lvl3pPr>
            <a:lvl4pPr marL="1028018" indent="0">
              <a:buNone/>
              <a:defRPr sz="749"/>
            </a:lvl4pPr>
            <a:lvl5pPr marL="1370692" indent="0">
              <a:buNone/>
              <a:defRPr sz="749"/>
            </a:lvl5pPr>
            <a:lvl6pPr marL="1713365" indent="0">
              <a:buNone/>
              <a:defRPr sz="749"/>
            </a:lvl6pPr>
            <a:lvl7pPr marL="2056037" indent="0">
              <a:buNone/>
              <a:defRPr sz="749"/>
            </a:lvl7pPr>
            <a:lvl8pPr marL="2398710" indent="0">
              <a:buNone/>
              <a:defRPr sz="749"/>
            </a:lvl8pPr>
            <a:lvl9pPr marL="2741383" indent="0">
              <a:buNone/>
              <a:defRPr sz="749"/>
            </a:lvl9pPr>
          </a:lstStyle>
          <a:p>
            <a:pPr lvl="0"/>
            <a:r>
              <a:rPr lang="en-US" dirty="0"/>
              <a:t>Edit Master text styles</a:t>
            </a:r>
          </a:p>
        </p:txBody>
      </p:sp>
      <p:sp>
        <p:nvSpPr>
          <p:cNvPr id="10" name="Title 1">
            <a:extLst>
              <a:ext uri="{FF2B5EF4-FFF2-40B4-BE49-F238E27FC236}">
                <a16:creationId xmlns:a16="http://schemas.microsoft.com/office/drawing/2014/main" id="{5B9E1EDD-DA4A-465A-A998-D20C61A80A98}"/>
              </a:ext>
            </a:extLst>
          </p:cNvPr>
          <p:cNvSpPr>
            <a:spLocks noGrp="1"/>
          </p:cNvSpPr>
          <p:nvPr>
            <p:ph type="title"/>
          </p:nvPr>
        </p:nvSpPr>
        <p:spPr>
          <a:xfrm>
            <a:off x="3759199" y="1623136"/>
            <a:ext cx="4629150" cy="553656"/>
          </a:xfrm>
        </p:spPr>
        <p:txBody>
          <a:bodyPr/>
          <a:lstStyle>
            <a:lvl1pPr algn="l">
              <a:defRPr/>
            </a:lvl1pPr>
          </a:lstStyle>
          <a:p>
            <a:r>
              <a:rPr lang="en-US" dirty="0"/>
              <a:t>Click to edit</a:t>
            </a:r>
          </a:p>
        </p:txBody>
      </p:sp>
      <p:sp>
        <p:nvSpPr>
          <p:cNvPr id="11" name="Content Placeholder 2">
            <a:extLst>
              <a:ext uri="{FF2B5EF4-FFF2-40B4-BE49-F238E27FC236}">
                <a16:creationId xmlns:a16="http://schemas.microsoft.com/office/drawing/2014/main" id="{18083FD3-40ED-43F3-99F8-9BB91CF05D36}"/>
              </a:ext>
            </a:extLst>
          </p:cNvPr>
          <p:cNvSpPr>
            <a:spLocks noGrp="1"/>
          </p:cNvSpPr>
          <p:nvPr>
            <p:ph idx="1"/>
          </p:nvPr>
        </p:nvSpPr>
        <p:spPr>
          <a:xfrm>
            <a:off x="3759199" y="2154153"/>
            <a:ext cx="4629150" cy="550565"/>
          </a:xfrm>
        </p:spPr>
        <p:txBody>
          <a:bodyPr>
            <a:normAutofit/>
          </a:bodyPr>
          <a:lstStyle>
            <a:lvl1pPr marL="0" indent="0">
              <a:buNone/>
              <a:defRPr sz="2099">
                <a:solidFill>
                  <a:srgbClr val="5B9BD5"/>
                </a:solidFill>
              </a:defRPr>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dirty="0"/>
              <a:t>Edit Master text styles</a:t>
            </a:r>
          </a:p>
        </p:txBody>
      </p:sp>
    </p:spTree>
    <p:extLst>
      <p:ext uri="{BB962C8B-B14F-4D97-AF65-F5344CB8AC3E}">
        <p14:creationId xmlns:p14="http://schemas.microsoft.com/office/powerpoint/2010/main" val="2149275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2C1B-F369-4A7B-B043-E4ED190414D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ACE64C08-C1C2-47CC-A57A-043FE4DF428B}"/>
              </a:ext>
            </a:extLst>
          </p:cNvPr>
          <p:cNvSpPr>
            <a:spLocks noGrp="1"/>
          </p:cNvSpPr>
          <p:nvPr>
            <p:ph type="body" sz="half" idx="2"/>
          </p:nvPr>
        </p:nvSpPr>
        <p:spPr>
          <a:xfrm>
            <a:off x="629842" y="2057400"/>
            <a:ext cx="2949178" cy="3811588"/>
          </a:xfrm>
        </p:spPr>
        <p:txBody>
          <a:bodyPr/>
          <a:lstStyle>
            <a:lvl1pPr marL="0" indent="0">
              <a:buNone/>
              <a:defRPr sz="1200"/>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1141259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FC68-9917-46A0-9FB7-2DC506BD746B}"/>
              </a:ext>
            </a:extLst>
          </p:cNvPr>
          <p:cNvSpPr>
            <a:spLocks noGrp="1"/>
          </p:cNvSpPr>
          <p:nvPr>
            <p:ph type="title"/>
          </p:nvPr>
        </p:nvSpPr>
        <p:spPr>
          <a:xfrm>
            <a:off x="0" y="2766220"/>
            <a:ext cx="4572000" cy="1325563"/>
          </a:xfrm>
        </p:spPr>
        <p:txBody>
          <a:bodyPr/>
          <a:lstStyle>
            <a:lvl1pPr algn="ctr">
              <a:defRPr/>
            </a:lvl1pPr>
          </a:lstStyle>
          <a:p>
            <a:r>
              <a:rPr lang="en-US" dirty="0"/>
              <a:t>Click to edit</a:t>
            </a:r>
          </a:p>
        </p:txBody>
      </p:sp>
    </p:spTree>
    <p:extLst>
      <p:ext uri="{BB962C8B-B14F-4D97-AF65-F5344CB8AC3E}">
        <p14:creationId xmlns:p14="http://schemas.microsoft.com/office/powerpoint/2010/main" val="4214523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le P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8E3A-BD6A-4BBC-A740-7583B66A3D17}"/>
              </a:ext>
            </a:extLst>
          </p:cNvPr>
          <p:cNvSpPr>
            <a:spLocks noGrp="1"/>
          </p:cNvSpPr>
          <p:nvPr>
            <p:ph type="title"/>
          </p:nvPr>
        </p:nvSpPr>
        <p:spPr>
          <a:xfrm>
            <a:off x="3389776" y="2666639"/>
            <a:ext cx="5125574"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3" name="Picture 2">
            <a:extLst>
              <a:ext uri="{FF2B5EF4-FFF2-40B4-BE49-F238E27FC236}">
                <a16:creationId xmlns:a16="http://schemas.microsoft.com/office/drawing/2014/main" id="{106C706F-C435-42BE-AC7D-61EE29884316}"/>
              </a:ext>
            </a:extLst>
          </p:cNvPr>
          <p:cNvPicPr/>
          <p:nvPr userDrawn="1"/>
        </p:nvPicPr>
        <p:blipFill>
          <a:blip r:embed="rId2" cstate="email">
            <a:extLst>
              <a:ext uri="{28A0092B-C50C-407E-A947-70E740481C1C}">
                <a14:useLocalDpi xmlns:a14="http://schemas.microsoft.com/office/drawing/2010/main"/>
              </a:ext>
            </a:extLst>
          </a:blip>
          <a:srcRect/>
          <a:stretch/>
        </p:blipFill>
        <p:spPr>
          <a:xfrm>
            <a:off x="628652" y="1858471"/>
            <a:ext cx="2638978" cy="2628174"/>
          </a:xfrm>
          <a:prstGeom prst="rect">
            <a:avLst/>
          </a:prstGeom>
          <a:ln>
            <a:noFill/>
          </a:ln>
        </p:spPr>
      </p:pic>
    </p:spTree>
    <p:extLst>
      <p:ext uri="{BB962C8B-B14F-4D97-AF65-F5344CB8AC3E}">
        <p14:creationId xmlns:p14="http://schemas.microsoft.com/office/powerpoint/2010/main" val="2578658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le Page ">
    <p:spTree>
      <p:nvGrpSpPr>
        <p:cNvPr id="1" name=""/>
        <p:cNvGrpSpPr/>
        <p:nvPr/>
      </p:nvGrpSpPr>
      <p:grpSpPr>
        <a:xfrm>
          <a:off x="0" y="0"/>
          <a:ext cx="0" cy="0"/>
          <a:chOff x="0" y="0"/>
          <a:chExt cx="0" cy="0"/>
        </a:xfrm>
      </p:grpSpPr>
      <p:pic>
        <p:nvPicPr>
          <p:cNvPr id="5" name="Picture 4" descr="A yellow and black logo&#10;&#10;Description automatically generated">
            <a:extLst>
              <a:ext uri="{FF2B5EF4-FFF2-40B4-BE49-F238E27FC236}">
                <a16:creationId xmlns:a16="http://schemas.microsoft.com/office/drawing/2014/main" id="{1A248544-08CE-1D97-7847-DA51EE4FB1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2800" r="-54"/>
          <a:stretch/>
        </p:blipFill>
        <p:spPr>
          <a:xfrm>
            <a:off x="1" y="1558949"/>
            <a:ext cx="8351909" cy="3740102"/>
          </a:xfrm>
          <a:prstGeom prst="rect">
            <a:avLst/>
          </a:prstGeom>
        </p:spPr>
      </p:pic>
    </p:spTree>
    <p:extLst>
      <p:ext uri="{BB962C8B-B14F-4D97-AF65-F5344CB8AC3E}">
        <p14:creationId xmlns:p14="http://schemas.microsoft.com/office/powerpoint/2010/main" val="2665866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le P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8E3A-BD6A-4BBC-A740-7583B66A3D17}"/>
              </a:ext>
            </a:extLst>
          </p:cNvPr>
          <p:cNvSpPr>
            <a:spLocks noGrp="1"/>
          </p:cNvSpPr>
          <p:nvPr>
            <p:ph type="title"/>
          </p:nvPr>
        </p:nvSpPr>
        <p:spPr>
          <a:xfrm>
            <a:off x="3389776" y="2666639"/>
            <a:ext cx="5125574"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3" name="Picture 2">
            <a:extLst>
              <a:ext uri="{FF2B5EF4-FFF2-40B4-BE49-F238E27FC236}">
                <a16:creationId xmlns:a16="http://schemas.microsoft.com/office/drawing/2014/main" id="{106C706F-C435-42BE-AC7D-61EE29884316}"/>
              </a:ext>
            </a:extLst>
          </p:cNvPr>
          <p:cNvPicPr/>
          <p:nvPr userDrawn="1"/>
        </p:nvPicPr>
        <p:blipFill rotWithShape="1">
          <a:blip cstate="email">
            <a:extLst>
              <a:ext uri="{28A0092B-C50C-407E-A947-70E740481C1C}">
                <a14:useLocalDpi xmlns:a14="http://schemas.microsoft.com/office/drawing/2010/main"/>
              </a:ext>
            </a:extLst>
          </a:blip>
          <a:srcRect r="-423"/>
          <a:stretch/>
        </p:blipFill>
        <p:spPr>
          <a:xfrm>
            <a:off x="1" y="930299"/>
            <a:ext cx="3368138" cy="5517633"/>
          </a:xfrm>
          <a:prstGeom prst="rect">
            <a:avLst/>
          </a:prstGeom>
          <a:ln>
            <a:noFill/>
          </a:ln>
        </p:spPr>
      </p:pic>
    </p:spTree>
    <p:extLst>
      <p:ext uri="{BB962C8B-B14F-4D97-AF65-F5344CB8AC3E}">
        <p14:creationId xmlns:p14="http://schemas.microsoft.com/office/powerpoint/2010/main" val="1670803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pic>
        <p:nvPicPr>
          <p:cNvPr id="9" name="Graphic 8" descr="Sparrow with solid fill">
            <a:extLst>
              <a:ext uri="{FF2B5EF4-FFF2-40B4-BE49-F238E27FC236}">
                <a16:creationId xmlns:a16="http://schemas.microsoft.com/office/drawing/2014/main" id="{0A7360EC-F020-63F2-6009-A5F263596D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95932" y="2038674"/>
            <a:ext cx="4047020" cy="5411621"/>
          </a:xfrm>
          <a:prstGeom prst="rect">
            <a:avLst/>
          </a:prstGeom>
        </p:spPr>
      </p:pic>
      <p:pic>
        <p:nvPicPr>
          <p:cNvPr id="2" name="Picture 1">
            <a:extLst>
              <a:ext uri="{FF2B5EF4-FFF2-40B4-BE49-F238E27FC236}">
                <a16:creationId xmlns:a16="http://schemas.microsoft.com/office/drawing/2014/main" id="{95BA578F-D0E9-2BA6-26FD-FE056F7CF10F}"/>
              </a:ext>
            </a:extLst>
          </p:cNvPr>
          <p:cNvPicPr/>
          <p:nvPr userDrawn="1"/>
        </p:nvPicPr>
        <p:blipFill>
          <a:blip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14" name="Text Placeholder 13">
            <a:extLst>
              <a:ext uri="{FF2B5EF4-FFF2-40B4-BE49-F238E27FC236}">
                <a16:creationId xmlns:a16="http://schemas.microsoft.com/office/drawing/2014/main" id="{3D1B1D9D-BE0B-43DB-A39F-1DDC717E5DE8}"/>
              </a:ext>
            </a:extLst>
          </p:cNvPr>
          <p:cNvSpPr>
            <a:spLocks noGrp="1"/>
          </p:cNvSpPr>
          <p:nvPr>
            <p:ph type="body" sz="quarter" idx="10"/>
          </p:nvPr>
        </p:nvSpPr>
        <p:spPr>
          <a:xfrm>
            <a:off x="628650" y="1472375"/>
            <a:ext cx="3496891" cy="4711570"/>
          </a:xfrm>
          <a:prstGeom prst="rect">
            <a:avLst/>
          </a:prstGeom>
        </p:spPr>
        <p:txBody>
          <a:bodyPr/>
          <a:lstStyle>
            <a:lvl1pPr marL="228585" indent="-228585">
              <a:buClr>
                <a:schemeClr val="accent1"/>
              </a:buClr>
              <a:buSzPct val="100000"/>
              <a:buFont typeface="+mj-lt"/>
              <a:buAutoNum type="arabicPeriod"/>
              <a:defRPr sz="1200"/>
            </a:lvl1pPr>
          </a:lstStyle>
          <a:p>
            <a:pPr lvl="0"/>
            <a:r>
              <a:rPr lang="en-US"/>
              <a:t>Click to edit Master text styles</a:t>
            </a:r>
          </a:p>
        </p:txBody>
      </p:sp>
      <p:sp>
        <p:nvSpPr>
          <p:cNvPr id="10" name="Title 3">
            <a:extLst>
              <a:ext uri="{FF2B5EF4-FFF2-40B4-BE49-F238E27FC236}">
                <a16:creationId xmlns:a16="http://schemas.microsoft.com/office/drawing/2014/main" id="{DEB79D41-8897-7FE4-BC04-3F348D7196FB}"/>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
        <p:nvSpPr>
          <p:cNvPr id="11" name="Text Placeholder 13">
            <a:extLst>
              <a:ext uri="{FF2B5EF4-FFF2-40B4-BE49-F238E27FC236}">
                <a16:creationId xmlns:a16="http://schemas.microsoft.com/office/drawing/2014/main" id="{6A1DC102-EE78-DE98-8C68-E09B29BA1A28}"/>
              </a:ext>
            </a:extLst>
          </p:cNvPr>
          <p:cNvSpPr>
            <a:spLocks noGrp="1"/>
          </p:cNvSpPr>
          <p:nvPr>
            <p:ph type="body" sz="quarter" idx="11"/>
          </p:nvPr>
        </p:nvSpPr>
        <p:spPr>
          <a:xfrm>
            <a:off x="4656046" y="1472375"/>
            <a:ext cx="3503627" cy="4711570"/>
          </a:xfrm>
          <a:prstGeom prst="rect">
            <a:avLst/>
          </a:prstGeom>
        </p:spPr>
        <p:txBody>
          <a:bodyPr/>
          <a:lstStyle>
            <a:lvl1pPr marL="228585" indent="-228585">
              <a:buClr>
                <a:schemeClr val="accent1"/>
              </a:buClr>
              <a:buSzPct val="100000"/>
              <a:buFont typeface="+mj-lt"/>
              <a:buAutoNum type="arabicPeriod"/>
              <a:defRPr sz="1200"/>
            </a:lvl1pPr>
          </a:lstStyle>
          <a:p>
            <a:pPr lvl="0"/>
            <a:r>
              <a:rPr lang="en-US"/>
              <a:t>Click to edit Master text styles</a:t>
            </a:r>
          </a:p>
        </p:txBody>
      </p:sp>
    </p:spTree>
    <p:extLst>
      <p:ext uri="{BB962C8B-B14F-4D97-AF65-F5344CB8AC3E}">
        <p14:creationId xmlns:p14="http://schemas.microsoft.com/office/powerpoint/2010/main" val="1992295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id="{87BF46E3-2976-4958-A842-7DB2048225D3}"/>
              </a:ext>
            </a:extLst>
          </p:cNvPr>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5091" t="-823" r="-5091" b="-823"/>
          <a:stretch/>
        </p:blipFill>
        <p:spPr>
          <a:xfrm>
            <a:off x="4839503" y="54211"/>
            <a:ext cx="3778141" cy="6752998"/>
          </a:xfrm>
          <a:prstGeom prst="rect">
            <a:avLst/>
          </a:prstGeom>
        </p:spPr>
      </p:pic>
      <p:pic>
        <p:nvPicPr>
          <p:cNvPr id="7" name="Picture Placeholder 3">
            <a:extLst>
              <a:ext uri="{FF2B5EF4-FFF2-40B4-BE49-F238E27FC236}">
                <a16:creationId xmlns:a16="http://schemas.microsoft.com/office/drawing/2014/main" id="{CECC1EBC-958D-4A04-AACC-AA1401F611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0541" t="-1613" r="-20541" b="-1613"/>
          <a:stretch/>
        </p:blipFill>
        <p:spPr>
          <a:xfrm>
            <a:off x="4306320" y="0"/>
            <a:ext cx="4837681" cy="6858000"/>
          </a:xfrm>
          <a:custGeom>
            <a:avLst/>
            <a:gdLst>
              <a:gd name="T0" fmla="*/ 416 w 4258"/>
              <a:gd name="T1" fmla="*/ 4529 h 4529"/>
              <a:gd name="T2" fmla="*/ 1581 w 4258"/>
              <a:gd name="T3" fmla="*/ 4529 h 4529"/>
              <a:gd name="T4" fmla="*/ 741 w 4258"/>
              <a:gd name="T5" fmla="*/ 3077 h 4529"/>
              <a:gd name="T6" fmla="*/ 158 w 4258"/>
              <a:gd name="T7" fmla="*/ 4084 h 4529"/>
              <a:gd name="T8" fmla="*/ 416 w 4258"/>
              <a:gd name="T9" fmla="*/ 4529 h 4529"/>
              <a:gd name="T10" fmla="*/ 1633 w 4258"/>
              <a:gd name="T11" fmla="*/ 4529 h 4529"/>
              <a:gd name="T12" fmla="*/ 2798 w 4258"/>
              <a:gd name="T13" fmla="*/ 4529 h 4529"/>
              <a:gd name="T14" fmla="*/ 581 w 4258"/>
              <a:gd name="T15" fmla="*/ 698 h 4529"/>
              <a:gd name="T16" fmla="*/ 0 w 4258"/>
              <a:gd name="T17" fmla="*/ 1704 h 4529"/>
              <a:gd name="T18" fmla="*/ 1633 w 4258"/>
              <a:gd name="T19" fmla="*/ 4529 h 4529"/>
              <a:gd name="T20" fmla="*/ 2850 w 4258"/>
              <a:gd name="T21" fmla="*/ 4529 h 4529"/>
              <a:gd name="T22" fmla="*/ 4015 w 4258"/>
              <a:gd name="T23" fmla="*/ 4529 h 4529"/>
              <a:gd name="T24" fmla="*/ 1873 w 4258"/>
              <a:gd name="T25" fmla="*/ 827 h 4529"/>
              <a:gd name="T26" fmla="*/ 1291 w 4258"/>
              <a:gd name="T27" fmla="*/ 1833 h 4529"/>
              <a:gd name="T28" fmla="*/ 2850 w 4258"/>
              <a:gd name="T29" fmla="*/ 4529 h 4529"/>
              <a:gd name="T30" fmla="*/ 4258 w 4258"/>
              <a:gd name="T31" fmla="*/ 2755 h 4529"/>
              <a:gd name="T32" fmla="*/ 4258 w 4258"/>
              <a:gd name="T33" fmla="*/ 741 h 4529"/>
              <a:gd name="T34" fmla="*/ 3830 w 4258"/>
              <a:gd name="T35" fmla="*/ 0 h 4529"/>
              <a:gd name="T36" fmla="*/ 2665 w 4258"/>
              <a:gd name="T37" fmla="*/ 0 h 4529"/>
              <a:gd name="T38" fmla="*/ 4258 w 4258"/>
              <a:gd name="T39" fmla="*/ 2755 h 4529"/>
              <a:gd name="T40" fmla="*/ 2612 w 4258"/>
              <a:gd name="T41" fmla="*/ 0 h 4529"/>
              <a:gd name="T42" fmla="*/ 1448 w 4258"/>
              <a:gd name="T43" fmla="*/ 0 h 4529"/>
              <a:gd name="T44" fmla="*/ 2980 w 4258"/>
              <a:gd name="T45" fmla="*/ 2649 h 4529"/>
              <a:gd name="T46" fmla="*/ 3562 w 4258"/>
              <a:gd name="T47" fmla="*/ 1643 h 4529"/>
              <a:gd name="T48" fmla="*/ 2612 w 4258"/>
              <a:gd name="T49" fmla="*/ 0 h 4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58" h="4529">
                <a:moveTo>
                  <a:pt x="416" y="4529"/>
                </a:moveTo>
                <a:lnTo>
                  <a:pt x="1581" y="4529"/>
                </a:lnTo>
                <a:lnTo>
                  <a:pt x="741" y="3077"/>
                </a:lnTo>
                <a:lnTo>
                  <a:pt x="158" y="4084"/>
                </a:lnTo>
                <a:lnTo>
                  <a:pt x="416" y="4529"/>
                </a:lnTo>
                <a:close/>
                <a:moveTo>
                  <a:pt x="1633" y="4529"/>
                </a:moveTo>
                <a:lnTo>
                  <a:pt x="2798" y="4529"/>
                </a:lnTo>
                <a:lnTo>
                  <a:pt x="581" y="698"/>
                </a:lnTo>
                <a:lnTo>
                  <a:pt x="0" y="1704"/>
                </a:lnTo>
                <a:lnTo>
                  <a:pt x="1633" y="4529"/>
                </a:lnTo>
                <a:close/>
                <a:moveTo>
                  <a:pt x="2850" y="4529"/>
                </a:moveTo>
                <a:lnTo>
                  <a:pt x="4015" y="4529"/>
                </a:lnTo>
                <a:lnTo>
                  <a:pt x="1873" y="827"/>
                </a:lnTo>
                <a:lnTo>
                  <a:pt x="1291" y="1833"/>
                </a:lnTo>
                <a:lnTo>
                  <a:pt x="2850" y="4529"/>
                </a:lnTo>
                <a:close/>
                <a:moveTo>
                  <a:pt x="4258" y="2755"/>
                </a:moveTo>
                <a:lnTo>
                  <a:pt x="4258" y="741"/>
                </a:lnTo>
                <a:lnTo>
                  <a:pt x="3830" y="0"/>
                </a:lnTo>
                <a:lnTo>
                  <a:pt x="2665" y="0"/>
                </a:lnTo>
                <a:lnTo>
                  <a:pt x="4258" y="2755"/>
                </a:lnTo>
                <a:close/>
                <a:moveTo>
                  <a:pt x="2612" y="0"/>
                </a:moveTo>
                <a:lnTo>
                  <a:pt x="1448" y="0"/>
                </a:lnTo>
                <a:lnTo>
                  <a:pt x="2980" y="2649"/>
                </a:lnTo>
                <a:lnTo>
                  <a:pt x="3562" y="1643"/>
                </a:lnTo>
                <a:lnTo>
                  <a:pt x="2612" y="0"/>
                </a:lnTo>
                <a:close/>
              </a:path>
            </a:pathLst>
          </a:custGeom>
        </p:spPr>
      </p:pic>
      <p:pic>
        <p:nvPicPr>
          <p:cNvPr id="12" name="Picture 11">
            <a:extLst>
              <a:ext uri="{FF2B5EF4-FFF2-40B4-BE49-F238E27FC236}">
                <a16:creationId xmlns:a16="http://schemas.microsoft.com/office/drawing/2014/main" id="{3616C874-3804-4139-9680-B0A33D88720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07511" y="0"/>
            <a:ext cx="4836490" cy="6858000"/>
          </a:xfrm>
          <a:prstGeom prst="rect">
            <a:avLst/>
          </a:prstGeom>
        </p:spPr>
      </p:pic>
      <p:sp>
        <p:nvSpPr>
          <p:cNvPr id="4" name="Полилиния 36">
            <a:extLst>
              <a:ext uri="{FF2B5EF4-FFF2-40B4-BE49-F238E27FC236}">
                <a16:creationId xmlns:a16="http://schemas.microsoft.com/office/drawing/2014/main" id="{9C751981-5F68-4CC4-AF55-C1B26891C010}"/>
              </a:ext>
            </a:extLst>
          </p:cNvPr>
          <p:cNvSpPr/>
          <p:nvPr userDrawn="1"/>
        </p:nvSpPr>
        <p:spPr>
          <a:xfrm>
            <a:off x="7831366" y="3938880"/>
            <a:ext cx="1312634" cy="2919123"/>
          </a:xfrm>
          <a:custGeom>
            <a:avLst/>
            <a:gdLst>
              <a:gd name="connsiteX0" fmla="*/ 1665106 w 2625270"/>
              <a:gd name="connsiteY0" fmla="*/ 0 h 4379361"/>
              <a:gd name="connsiteX1" fmla="*/ 2625270 w 2625270"/>
              <a:gd name="connsiteY1" fmla="*/ 1659031 h 4379361"/>
              <a:gd name="connsiteX2" fmla="*/ 2625270 w 2625270"/>
              <a:gd name="connsiteY2" fmla="*/ 4379361 h 4379361"/>
              <a:gd name="connsiteX3" fmla="*/ 868716 w 2625270"/>
              <a:gd name="connsiteY3" fmla="*/ 4379361 h 4379361"/>
              <a:gd name="connsiteX4" fmla="*/ 0 w 2625270"/>
              <a:gd name="connsiteY4" fmla="*/ 2877452 h 437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270" h="4379361">
                <a:moveTo>
                  <a:pt x="1665106" y="0"/>
                </a:moveTo>
                <a:lnTo>
                  <a:pt x="2625270" y="1659031"/>
                </a:lnTo>
                <a:lnTo>
                  <a:pt x="2625270" y="4379361"/>
                </a:lnTo>
                <a:lnTo>
                  <a:pt x="868716" y="4379361"/>
                </a:lnTo>
                <a:lnTo>
                  <a:pt x="0" y="2877452"/>
                </a:lnTo>
                <a:close/>
              </a:path>
            </a:pathLst>
          </a:custGeom>
          <a:solidFill>
            <a:schemeClr val="accent4">
              <a:alpha val="7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Полилиния 34">
            <a:extLst>
              <a:ext uri="{FF2B5EF4-FFF2-40B4-BE49-F238E27FC236}">
                <a16:creationId xmlns:a16="http://schemas.microsoft.com/office/drawing/2014/main" id="{806D86B6-823D-4F26-9D95-22D29245BD1C}"/>
              </a:ext>
            </a:extLst>
          </p:cNvPr>
          <p:cNvSpPr/>
          <p:nvPr userDrawn="1"/>
        </p:nvSpPr>
        <p:spPr>
          <a:xfrm>
            <a:off x="7270528" y="3483482"/>
            <a:ext cx="1873473" cy="3374519"/>
          </a:xfrm>
          <a:custGeom>
            <a:avLst/>
            <a:gdLst>
              <a:gd name="connsiteX0" fmla="*/ 1665107 w 3746946"/>
              <a:gd name="connsiteY0" fmla="*/ 0 h 5062560"/>
              <a:gd name="connsiteX1" fmla="*/ 3746946 w 3746946"/>
              <a:gd name="connsiteY1" fmla="*/ 3597132 h 5062560"/>
              <a:gd name="connsiteX2" fmla="*/ 3746946 w 3746946"/>
              <a:gd name="connsiteY2" fmla="*/ 5062560 h 5062560"/>
              <a:gd name="connsiteX3" fmla="*/ 1263884 w 3746946"/>
              <a:gd name="connsiteY3" fmla="*/ 5062560 h 5062560"/>
              <a:gd name="connsiteX4" fmla="*/ 0 w 3746946"/>
              <a:gd name="connsiteY4" fmla="*/ 2877452 h 506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6946" h="5062560">
                <a:moveTo>
                  <a:pt x="1665107" y="0"/>
                </a:moveTo>
                <a:lnTo>
                  <a:pt x="3746946" y="3597132"/>
                </a:lnTo>
                <a:lnTo>
                  <a:pt x="3746946" y="5062560"/>
                </a:lnTo>
                <a:lnTo>
                  <a:pt x="1263884" y="5062560"/>
                </a:lnTo>
                <a:lnTo>
                  <a:pt x="0" y="2877452"/>
                </a:lnTo>
                <a:close/>
              </a:path>
            </a:pathLst>
          </a:custGeom>
          <a:solidFill>
            <a:schemeClr val="accent4">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Полилиния 28">
            <a:extLst>
              <a:ext uri="{FF2B5EF4-FFF2-40B4-BE49-F238E27FC236}">
                <a16:creationId xmlns:a16="http://schemas.microsoft.com/office/drawing/2014/main" id="{166F5BEC-003D-4E6E-B345-B5DBBFB868F4}"/>
              </a:ext>
            </a:extLst>
          </p:cNvPr>
          <p:cNvSpPr/>
          <p:nvPr userDrawn="1"/>
        </p:nvSpPr>
        <p:spPr>
          <a:xfrm>
            <a:off x="3807004" y="4056848"/>
            <a:ext cx="1876359" cy="2801153"/>
          </a:xfrm>
          <a:custGeom>
            <a:avLst/>
            <a:gdLst>
              <a:gd name="connsiteX0" fmla="*/ 1320196 w 3752717"/>
              <a:gd name="connsiteY0" fmla="*/ 0 h 4202378"/>
              <a:gd name="connsiteX1" fmla="*/ 3752717 w 3752717"/>
              <a:gd name="connsiteY1" fmla="*/ 4202378 h 4202378"/>
              <a:gd name="connsiteX2" fmla="*/ 1108424 w 3752717"/>
              <a:gd name="connsiteY2" fmla="*/ 4202378 h 4202378"/>
              <a:gd name="connsiteX3" fmla="*/ 0 w 3752717"/>
              <a:gd name="connsiteY3" fmla="*/ 2285343 h 4202378"/>
            </a:gdLst>
            <a:ahLst/>
            <a:cxnLst>
              <a:cxn ang="0">
                <a:pos x="connsiteX0" y="connsiteY0"/>
              </a:cxn>
              <a:cxn ang="0">
                <a:pos x="connsiteX1" y="connsiteY1"/>
              </a:cxn>
              <a:cxn ang="0">
                <a:pos x="connsiteX2" y="connsiteY2"/>
              </a:cxn>
              <a:cxn ang="0">
                <a:pos x="connsiteX3" y="connsiteY3"/>
              </a:cxn>
            </a:cxnLst>
            <a:rect l="l" t="t" r="r" b="b"/>
            <a:pathLst>
              <a:path w="3752717" h="4202378">
                <a:moveTo>
                  <a:pt x="1320196" y="0"/>
                </a:moveTo>
                <a:lnTo>
                  <a:pt x="3752717" y="4202378"/>
                </a:lnTo>
                <a:lnTo>
                  <a:pt x="1108424" y="4202378"/>
                </a:lnTo>
                <a:lnTo>
                  <a:pt x="0" y="2285343"/>
                </a:lnTo>
                <a:close/>
              </a:path>
            </a:pathLst>
          </a:cu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45C3BDC1-4EEF-E1F5-5086-4584B950313E}"/>
              </a:ext>
            </a:extLst>
          </p:cNvPr>
          <p:cNvPicPr/>
          <p:nvPr userDrawn="1"/>
        </p:nvPicPr>
        <p:blipFill>
          <a:blip r:embed="rId5"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10" name="Text Placeholder 13">
            <a:extLst>
              <a:ext uri="{FF2B5EF4-FFF2-40B4-BE49-F238E27FC236}">
                <a16:creationId xmlns:a16="http://schemas.microsoft.com/office/drawing/2014/main" id="{E5E8F8B1-7045-71C1-2431-0241A50AE94E}"/>
              </a:ext>
            </a:extLst>
          </p:cNvPr>
          <p:cNvSpPr>
            <a:spLocks noGrp="1"/>
          </p:cNvSpPr>
          <p:nvPr>
            <p:ph type="body" sz="quarter" idx="10"/>
          </p:nvPr>
        </p:nvSpPr>
        <p:spPr>
          <a:xfrm>
            <a:off x="573073" y="1472375"/>
            <a:ext cx="3503627" cy="4711570"/>
          </a:xfrm>
          <a:prstGeom prst="rect">
            <a:avLst/>
          </a:prstGeom>
        </p:spPr>
        <p:txBody>
          <a:bodyPr/>
          <a:lstStyle>
            <a:lvl1pPr marL="228585" indent="-228585">
              <a:buClr>
                <a:schemeClr val="accent1"/>
              </a:buClr>
              <a:buSzPct val="100000"/>
              <a:buFont typeface="+mj-lt"/>
              <a:buAutoNum type="arabicPeriod"/>
              <a:defRPr sz="1200"/>
            </a:lvl1pPr>
          </a:lstStyle>
          <a:p>
            <a:pPr lvl="0"/>
            <a:r>
              <a:rPr lang="en-US"/>
              <a:t>Click to edit Master text styles</a:t>
            </a:r>
          </a:p>
        </p:txBody>
      </p:sp>
      <p:sp>
        <p:nvSpPr>
          <p:cNvPr id="11" name="Title 3">
            <a:extLst>
              <a:ext uri="{FF2B5EF4-FFF2-40B4-BE49-F238E27FC236}">
                <a16:creationId xmlns:a16="http://schemas.microsoft.com/office/drawing/2014/main" id="{A8E1DC3E-C41B-5518-5216-A89DB0336EE1}"/>
              </a:ext>
            </a:extLst>
          </p:cNvPr>
          <p:cNvSpPr>
            <a:spLocks noGrp="1"/>
          </p:cNvSpPr>
          <p:nvPr>
            <p:ph type="title"/>
          </p:nvPr>
        </p:nvSpPr>
        <p:spPr>
          <a:xfrm>
            <a:off x="153725" y="146491"/>
            <a:ext cx="4418276"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90990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97DD89-5D46-3F4F-867E-192E08578740}" type="slidenum">
              <a:rPr lang="en-US"/>
              <a:pPr>
                <a:defRPr/>
              </a:pPr>
              <a:t>‹#›</a:t>
            </a:fld>
            <a:endParaRPr lang="en-US"/>
          </a:p>
        </p:txBody>
      </p:sp>
    </p:spTree>
    <p:extLst>
      <p:ext uri="{BB962C8B-B14F-4D97-AF65-F5344CB8AC3E}">
        <p14:creationId xmlns:p14="http://schemas.microsoft.com/office/powerpoint/2010/main" val="4054002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l Text ">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33627A-BFD0-4A37-AA74-ED23A8A7D2EA}"/>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715A15E-E3BC-47BD-9A25-C31DF1512620}"/>
              </a:ext>
            </a:extLst>
          </p:cNvPr>
          <p:cNvSpPr>
            <a:spLocks noGrp="1"/>
          </p:cNvSpPr>
          <p:nvPr>
            <p:ph type="body" sz="quarter" idx="10"/>
          </p:nvPr>
        </p:nvSpPr>
        <p:spPr>
          <a:xfrm>
            <a:off x="628650" y="1919521"/>
            <a:ext cx="7886700" cy="4276065"/>
          </a:xfrm>
          <a:prstGeom prst="rect">
            <a:avLst/>
          </a:prstGeom>
        </p:spPr>
        <p:txBody>
          <a:bodyPr/>
          <a:lstStyle>
            <a:lvl1pPr>
              <a:buClr>
                <a:schemeClr val="accent1"/>
              </a:buClr>
              <a:buSzPct val="140000"/>
              <a:defRPr sz="1400"/>
            </a:lvl1pPr>
            <a:lvl2pPr>
              <a:buClrTx/>
              <a:buSzPct val="140000"/>
              <a:defRPr sz="1200"/>
            </a:lvl2pPr>
            <a:lvl3pPr marL="857193" indent="-171438">
              <a:buClrTx/>
              <a:buSzPct val="140000"/>
              <a:buFont typeface="Arial" panose="020B0604020202020204" pitchFamily="34" charset="0"/>
              <a:buChar char="•"/>
              <a:defRPr sz="1000"/>
            </a:lvl3pPr>
            <a:lvl4pPr>
              <a:buClr>
                <a:schemeClr val="accent1"/>
              </a:buClr>
              <a:buSzPct val="140000"/>
              <a:defRPr sz="900"/>
            </a:lvl4pPr>
            <a:lvl5pPr>
              <a:buClr>
                <a:schemeClr val="accent1"/>
              </a:buClr>
              <a:buSzPct val="140000"/>
              <a:defRPr sz="800"/>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500DE32-3F60-17CE-D706-CA0087F05ACF}"/>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1540552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28A4C931-E956-4E8E-B2C3-69CA382EAFE7}"/>
              </a:ext>
            </a:extLst>
          </p:cNvPr>
          <p:cNvSpPr>
            <a:spLocks noGrp="1"/>
          </p:cNvSpPr>
          <p:nvPr>
            <p:ph type="chart" sz="quarter" idx="10"/>
          </p:nvPr>
        </p:nvSpPr>
        <p:spPr>
          <a:xfrm>
            <a:off x="1238250" y="1806347"/>
            <a:ext cx="6667500" cy="4568071"/>
          </a:xfrm>
          <a:prstGeom prst="rect">
            <a:avLst/>
          </a:prstGeom>
        </p:spPr>
        <p:txBody>
          <a:bodyPr/>
          <a:lstStyle>
            <a:lvl1pPr marL="0" indent="0">
              <a:buNone/>
              <a:defRPr/>
            </a:lvl1pPr>
          </a:lstStyle>
          <a:p>
            <a:r>
              <a:rPr lang="en-US"/>
              <a:t>Click icon to add chart</a:t>
            </a:r>
          </a:p>
        </p:txBody>
      </p:sp>
      <p:sp>
        <p:nvSpPr>
          <p:cNvPr id="7" name="Title 3">
            <a:extLst>
              <a:ext uri="{FF2B5EF4-FFF2-40B4-BE49-F238E27FC236}">
                <a16:creationId xmlns:a16="http://schemas.microsoft.com/office/drawing/2014/main" id="{10A43B57-7094-495A-BB33-5302CEE3A4BC}"/>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3" name="Picture 2">
            <a:extLst>
              <a:ext uri="{FF2B5EF4-FFF2-40B4-BE49-F238E27FC236}">
                <a16:creationId xmlns:a16="http://schemas.microsoft.com/office/drawing/2014/main" id="{34D34299-5759-370D-6AAC-292AE2B424D9}"/>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1504101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5CFFB-9810-43C3-91C3-E0E88554B40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3" name="Picture 2">
            <a:extLst>
              <a:ext uri="{FF2B5EF4-FFF2-40B4-BE49-F238E27FC236}">
                <a16:creationId xmlns:a16="http://schemas.microsoft.com/office/drawing/2014/main" id="{1A64F864-3234-31E9-8B27-6D5649507BFF}"/>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2552154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42F6B-66B0-AEB3-6A12-1AB988D1EBD3}"/>
              </a:ext>
            </a:extLst>
          </p:cNvPr>
          <p:cNvPicPr>
            <a:picLocks noChangeAspect="1"/>
          </p:cNvPicPr>
          <p:nvPr userDrawn="1"/>
        </p:nvPicPr>
        <p:blipFill>
          <a:blip r:embed="rId2" cstate="email">
            <a:alphaModFix amt="29000"/>
            <a:extLst>
              <a:ext uri="{28A0092B-C50C-407E-A947-70E740481C1C}">
                <a14:useLocalDpi xmlns:a14="http://schemas.microsoft.com/office/drawing/2010/main"/>
              </a:ext>
            </a:extLst>
          </a:blip>
          <a:stretch>
            <a:fillRect/>
          </a:stretch>
        </p:blipFill>
        <p:spPr>
          <a:xfrm>
            <a:off x="1299" y="0"/>
            <a:ext cx="9142703" cy="6858000"/>
          </a:xfrm>
          <a:prstGeom prst="rect">
            <a:avLst/>
          </a:prstGeom>
        </p:spPr>
      </p:pic>
      <p:sp>
        <p:nvSpPr>
          <p:cNvPr id="4" name="Title 3">
            <a:extLst>
              <a:ext uri="{FF2B5EF4-FFF2-40B4-BE49-F238E27FC236}">
                <a16:creationId xmlns:a16="http://schemas.microsoft.com/office/drawing/2014/main" id="{3785CFFB-9810-43C3-91C3-E0E88554B40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C1ACAEE3-59DE-63E5-E993-0D29056B3FA8}"/>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3799146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A81B8D-2C67-2D74-7CD7-AE6990415BF1}"/>
              </a:ext>
            </a:extLst>
          </p:cNvPr>
          <p:cNvGrpSpPr/>
          <p:nvPr userDrawn="1"/>
        </p:nvGrpSpPr>
        <p:grpSpPr>
          <a:xfrm>
            <a:off x="1875068" y="495987"/>
            <a:ext cx="5393866" cy="6362015"/>
            <a:chOff x="8178029" y="2412696"/>
            <a:chExt cx="8901783" cy="7875892"/>
          </a:xfrm>
          <a:solidFill>
            <a:schemeClr val="accent1">
              <a:alpha val="25000"/>
            </a:schemeClr>
          </a:solidFill>
        </p:grpSpPr>
        <p:sp>
          <p:nvSpPr>
            <p:cNvPr id="5" name="Полилиния 55">
              <a:extLst>
                <a:ext uri="{FF2B5EF4-FFF2-40B4-BE49-F238E27FC236}">
                  <a16:creationId xmlns:a16="http://schemas.microsoft.com/office/drawing/2014/main" id="{89983A8C-0CFB-5E3A-02EA-E46265556526}"/>
                </a:ext>
              </a:extLst>
            </p:cNvPr>
            <p:cNvSpPr>
              <a:spLocks/>
            </p:cNvSpPr>
            <p:nvPr/>
          </p:nvSpPr>
          <p:spPr bwMode="auto">
            <a:xfrm>
              <a:off x="11094806" y="5830887"/>
              <a:ext cx="3059112" cy="4457701"/>
            </a:xfrm>
            <a:custGeom>
              <a:avLst/>
              <a:gdLst>
                <a:gd name="connsiteX0" fmla="*/ 36512 w 3059112"/>
                <a:gd name="connsiteY0" fmla="*/ 458788 h 4457701"/>
                <a:gd name="connsiteX1" fmla="*/ 39952 w 3059112"/>
                <a:gd name="connsiteY1" fmla="*/ 459053 h 4457701"/>
                <a:gd name="connsiteX2" fmla="*/ 43127 w 3059112"/>
                <a:gd name="connsiteY2" fmla="*/ 459582 h 4457701"/>
                <a:gd name="connsiteX3" fmla="*/ 46567 w 3059112"/>
                <a:gd name="connsiteY3" fmla="*/ 460375 h 4457701"/>
                <a:gd name="connsiteX4" fmla="*/ 90223 w 3059112"/>
                <a:gd name="connsiteY4" fmla="*/ 474131 h 4457701"/>
                <a:gd name="connsiteX5" fmla="*/ 133879 w 3059112"/>
                <a:gd name="connsiteY5" fmla="*/ 488416 h 4457701"/>
                <a:gd name="connsiteX6" fmla="*/ 177535 w 3059112"/>
                <a:gd name="connsiteY6" fmla="*/ 503494 h 4457701"/>
                <a:gd name="connsiteX7" fmla="*/ 221456 w 3059112"/>
                <a:gd name="connsiteY7" fmla="*/ 519101 h 4457701"/>
                <a:gd name="connsiteX8" fmla="*/ 265377 w 3059112"/>
                <a:gd name="connsiteY8" fmla="*/ 535767 h 4457701"/>
                <a:gd name="connsiteX9" fmla="*/ 309298 w 3059112"/>
                <a:gd name="connsiteY9" fmla="*/ 553226 h 4457701"/>
                <a:gd name="connsiteX10" fmla="*/ 353219 w 3059112"/>
                <a:gd name="connsiteY10" fmla="*/ 572272 h 4457701"/>
                <a:gd name="connsiteX11" fmla="*/ 397404 w 3059112"/>
                <a:gd name="connsiteY11" fmla="*/ 591847 h 4457701"/>
                <a:gd name="connsiteX12" fmla="*/ 441590 w 3059112"/>
                <a:gd name="connsiteY12" fmla="*/ 613539 h 4457701"/>
                <a:gd name="connsiteX13" fmla="*/ 486040 w 3059112"/>
                <a:gd name="connsiteY13" fmla="*/ 636024 h 4457701"/>
                <a:gd name="connsiteX14" fmla="*/ 530225 w 3059112"/>
                <a:gd name="connsiteY14" fmla="*/ 660096 h 4457701"/>
                <a:gd name="connsiteX15" fmla="*/ 574675 w 3059112"/>
                <a:gd name="connsiteY15" fmla="*/ 686020 h 4457701"/>
                <a:gd name="connsiteX16" fmla="*/ 619125 w 3059112"/>
                <a:gd name="connsiteY16" fmla="*/ 713796 h 4457701"/>
                <a:gd name="connsiteX17" fmla="*/ 664104 w 3059112"/>
                <a:gd name="connsiteY17" fmla="*/ 743159 h 4457701"/>
                <a:gd name="connsiteX18" fmla="*/ 708819 w 3059112"/>
                <a:gd name="connsiteY18" fmla="*/ 774638 h 4457701"/>
                <a:gd name="connsiteX19" fmla="*/ 753798 w 3059112"/>
                <a:gd name="connsiteY19" fmla="*/ 808233 h 4457701"/>
                <a:gd name="connsiteX20" fmla="*/ 799042 w 3059112"/>
                <a:gd name="connsiteY20" fmla="*/ 843681 h 4457701"/>
                <a:gd name="connsiteX21" fmla="*/ 844285 w 3059112"/>
                <a:gd name="connsiteY21" fmla="*/ 882038 h 4457701"/>
                <a:gd name="connsiteX22" fmla="*/ 889794 w 3059112"/>
                <a:gd name="connsiteY22" fmla="*/ 921982 h 4457701"/>
                <a:gd name="connsiteX23" fmla="*/ 935302 w 3059112"/>
                <a:gd name="connsiteY23" fmla="*/ 964836 h 4457701"/>
                <a:gd name="connsiteX24" fmla="*/ 981075 w 3059112"/>
                <a:gd name="connsiteY24" fmla="*/ 1010335 h 4457701"/>
                <a:gd name="connsiteX25" fmla="*/ 1027112 w 3059112"/>
                <a:gd name="connsiteY25" fmla="*/ 1058480 h 4457701"/>
                <a:gd name="connsiteX26" fmla="*/ 1073414 w 3059112"/>
                <a:gd name="connsiteY26" fmla="*/ 1109534 h 4457701"/>
                <a:gd name="connsiteX27" fmla="*/ 1119716 w 3059112"/>
                <a:gd name="connsiteY27" fmla="*/ 1163234 h 4457701"/>
                <a:gd name="connsiteX28" fmla="*/ 1166283 w 3059112"/>
                <a:gd name="connsiteY28" fmla="*/ 1220108 h 4457701"/>
                <a:gd name="connsiteX29" fmla="*/ 1213114 w 3059112"/>
                <a:gd name="connsiteY29" fmla="*/ 1279892 h 4457701"/>
                <a:gd name="connsiteX30" fmla="*/ 1259946 w 3059112"/>
                <a:gd name="connsiteY30" fmla="*/ 1343115 h 4457701"/>
                <a:gd name="connsiteX31" fmla="*/ 1307306 w 3059112"/>
                <a:gd name="connsiteY31" fmla="*/ 1409777 h 4457701"/>
                <a:gd name="connsiteX32" fmla="*/ 1354666 w 3059112"/>
                <a:gd name="connsiteY32" fmla="*/ 1479613 h 4457701"/>
                <a:gd name="connsiteX33" fmla="*/ 1402291 w 3059112"/>
                <a:gd name="connsiteY33" fmla="*/ 1553152 h 4457701"/>
                <a:gd name="connsiteX34" fmla="*/ 1450446 w 3059112"/>
                <a:gd name="connsiteY34" fmla="*/ 1630395 h 4457701"/>
                <a:gd name="connsiteX35" fmla="*/ 1498335 w 3059112"/>
                <a:gd name="connsiteY35" fmla="*/ 1711342 h 4457701"/>
                <a:gd name="connsiteX36" fmla="*/ 1499658 w 3059112"/>
                <a:gd name="connsiteY36" fmla="*/ 1713458 h 4457701"/>
                <a:gd name="connsiteX37" fmla="*/ 1501246 w 3059112"/>
                <a:gd name="connsiteY37" fmla="*/ 1715310 h 4457701"/>
                <a:gd name="connsiteX38" fmla="*/ 1502833 w 3059112"/>
                <a:gd name="connsiteY38" fmla="*/ 1717426 h 4457701"/>
                <a:gd name="connsiteX39" fmla="*/ 1504156 w 3059112"/>
                <a:gd name="connsiteY39" fmla="*/ 1719013 h 4457701"/>
                <a:gd name="connsiteX40" fmla="*/ 1505744 w 3059112"/>
                <a:gd name="connsiteY40" fmla="*/ 1720600 h 4457701"/>
                <a:gd name="connsiteX41" fmla="*/ 1507860 w 3059112"/>
                <a:gd name="connsiteY41" fmla="*/ 1721923 h 4457701"/>
                <a:gd name="connsiteX42" fmla="*/ 1509448 w 3059112"/>
                <a:gd name="connsiteY42" fmla="*/ 1723510 h 4457701"/>
                <a:gd name="connsiteX43" fmla="*/ 1511564 w 3059112"/>
                <a:gd name="connsiteY43" fmla="*/ 1724568 h 4457701"/>
                <a:gd name="connsiteX44" fmla="*/ 1513681 w 3059112"/>
                <a:gd name="connsiteY44" fmla="*/ 1725626 h 4457701"/>
                <a:gd name="connsiteX45" fmla="*/ 1515533 w 3059112"/>
                <a:gd name="connsiteY45" fmla="*/ 1726685 h 4457701"/>
                <a:gd name="connsiteX46" fmla="*/ 1517914 w 3059112"/>
                <a:gd name="connsiteY46" fmla="*/ 1727743 h 4457701"/>
                <a:gd name="connsiteX47" fmla="*/ 1520031 w 3059112"/>
                <a:gd name="connsiteY47" fmla="*/ 1728272 h 4457701"/>
                <a:gd name="connsiteX48" fmla="*/ 1522412 w 3059112"/>
                <a:gd name="connsiteY48" fmla="*/ 1728801 h 4457701"/>
                <a:gd name="connsiteX49" fmla="*/ 1524794 w 3059112"/>
                <a:gd name="connsiteY49" fmla="*/ 1729065 h 4457701"/>
                <a:gd name="connsiteX50" fmla="*/ 1527175 w 3059112"/>
                <a:gd name="connsiteY50" fmla="*/ 1729330 h 4457701"/>
                <a:gd name="connsiteX51" fmla="*/ 1529556 w 3059112"/>
                <a:gd name="connsiteY51" fmla="*/ 1729330 h 4457701"/>
                <a:gd name="connsiteX52" fmla="*/ 1531937 w 3059112"/>
                <a:gd name="connsiteY52" fmla="*/ 1729330 h 4457701"/>
                <a:gd name="connsiteX53" fmla="*/ 1534318 w 3059112"/>
                <a:gd name="connsiteY53" fmla="*/ 1729065 h 4457701"/>
                <a:gd name="connsiteX54" fmla="*/ 1536700 w 3059112"/>
                <a:gd name="connsiteY54" fmla="*/ 1728801 h 4457701"/>
                <a:gd name="connsiteX55" fmla="*/ 1539081 w 3059112"/>
                <a:gd name="connsiteY55" fmla="*/ 1728272 h 4457701"/>
                <a:gd name="connsiteX56" fmla="*/ 1541198 w 3059112"/>
                <a:gd name="connsiteY56" fmla="*/ 1727743 h 4457701"/>
                <a:gd name="connsiteX57" fmla="*/ 1543579 w 3059112"/>
                <a:gd name="connsiteY57" fmla="*/ 1726685 h 4457701"/>
                <a:gd name="connsiteX58" fmla="*/ 1545431 w 3059112"/>
                <a:gd name="connsiteY58" fmla="*/ 1725626 h 4457701"/>
                <a:gd name="connsiteX59" fmla="*/ 1547548 w 3059112"/>
                <a:gd name="connsiteY59" fmla="*/ 1724568 h 4457701"/>
                <a:gd name="connsiteX60" fmla="*/ 1549664 w 3059112"/>
                <a:gd name="connsiteY60" fmla="*/ 1723510 h 4457701"/>
                <a:gd name="connsiteX61" fmla="*/ 1551252 w 3059112"/>
                <a:gd name="connsiteY61" fmla="*/ 1721923 h 4457701"/>
                <a:gd name="connsiteX62" fmla="*/ 1553368 w 3059112"/>
                <a:gd name="connsiteY62" fmla="*/ 1720600 h 4457701"/>
                <a:gd name="connsiteX63" fmla="*/ 1554956 w 3059112"/>
                <a:gd name="connsiteY63" fmla="*/ 1719013 h 4457701"/>
                <a:gd name="connsiteX64" fmla="*/ 1556279 w 3059112"/>
                <a:gd name="connsiteY64" fmla="*/ 1717426 h 4457701"/>
                <a:gd name="connsiteX65" fmla="*/ 1557866 w 3059112"/>
                <a:gd name="connsiteY65" fmla="*/ 1715310 h 4457701"/>
                <a:gd name="connsiteX66" fmla="*/ 1559454 w 3059112"/>
                <a:gd name="connsiteY66" fmla="*/ 1713458 h 4457701"/>
                <a:gd name="connsiteX67" fmla="*/ 1560777 w 3059112"/>
                <a:gd name="connsiteY67" fmla="*/ 1711342 h 4457701"/>
                <a:gd name="connsiteX68" fmla="*/ 1608666 w 3059112"/>
                <a:gd name="connsiteY68" fmla="*/ 1630395 h 4457701"/>
                <a:gd name="connsiteX69" fmla="*/ 1656821 w 3059112"/>
                <a:gd name="connsiteY69" fmla="*/ 1553152 h 4457701"/>
                <a:gd name="connsiteX70" fmla="*/ 1704446 w 3059112"/>
                <a:gd name="connsiteY70" fmla="*/ 1479613 h 4457701"/>
                <a:gd name="connsiteX71" fmla="*/ 1751806 w 3059112"/>
                <a:gd name="connsiteY71" fmla="*/ 1409777 h 4457701"/>
                <a:gd name="connsiteX72" fmla="*/ 1799166 w 3059112"/>
                <a:gd name="connsiteY72" fmla="*/ 1343115 h 4457701"/>
                <a:gd name="connsiteX73" fmla="*/ 1845998 w 3059112"/>
                <a:gd name="connsiteY73" fmla="*/ 1279892 h 4457701"/>
                <a:gd name="connsiteX74" fmla="*/ 1892829 w 3059112"/>
                <a:gd name="connsiteY74" fmla="*/ 1220108 h 4457701"/>
                <a:gd name="connsiteX75" fmla="*/ 1939396 w 3059112"/>
                <a:gd name="connsiteY75" fmla="*/ 1163234 h 4457701"/>
                <a:gd name="connsiteX76" fmla="*/ 1985698 w 3059112"/>
                <a:gd name="connsiteY76" fmla="*/ 1109534 h 4457701"/>
                <a:gd name="connsiteX77" fmla="*/ 2032000 w 3059112"/>
                <a:gd name="connsiteY77" fmla="*/ 1058480 h 4457701"/>
                <a:gd name="connsiteX78" fmla="*/ 2078037 w 3059112"/>
                <a:gd name="connsiteY78" fmla="*/ 1010335 h 4457701"/>
                <a:gd name="connsiteX79" fmla="*/ 2123810 w 3059112"/>
                <a:gd name="connsiteY79" fmla="*/ 964836 h 4457701"/>
                <a:gd name="connsiteX80" fmla="*/ 2169318 w 3059112"/>
                <a:gd name="connsiteY80" fmla="*/ 921982 h 4457701"/>
                <a:gd name="connsiteX81" fmla="*/ 2214827 w 3059112"/>
                <a:gd name="connsiteY81" fmla="*/ 882038 h 4457701"/>
                <a:gd name="connsiteX82" fmla="*/ 2260070 w 3059112"/>
                <a:gd name="connsiteY82" fmla="*/ 843681 h 4457701"/>
                <a:gd name="connsiteX83" fmla="*/ 2305314 w 3059112"/>
                <a:gd name="connsiteY83" fmla="*/ 808233 h 4457701"/>
                <a:gd name="connsiteX84" fmla="*/ 2350029 w 3059112"/>
                <a:gd name="connsiteY84" fmla="*/ 774638 h 4457701"/>
                <a:gd name="connsiteX85" fmla="*/ 2395008 w 3059112"/>
                <a:gd name="connsiteY85" fmla="*/ 743159 h 4457701"/>
                <a:gd name="connsiteX86" fmla="*/ 2439987 w 3059112"/>
                <a:gd name="connsiteY86" fmla="*/ 713796 h 4457701"/>
                <a:gd name="connsiteX87" fmla="*/ 2484437 w 3059112"/>
                <a:gd name="connsiteY87" fmla="*/ 686020 h 4457701"/>
                <a:gd name="connsiteX88" fmla="*/ 2528887 w 3059112"/>
                <a:gd name="connsiteY88" fmla="*/ 660096 h 4457701"/>
                <a:gd name="connsiteX89" fmla="*/ 2573072 w 3059112"/>
                <a:gd name="connsiteY89" fmla="*/ 636024 h 4457701"/>
                <a:gd name="connsiteX90" fmla="*/ 2617522 w 3059112"/>
                <a:gd name="connsiteY90" fmla="*/ 613539 h 4457701"/>
                <a:gd name="connsiteX91" fmla="*/ 2661708 w 3059112"/>
                <a:gd name="connsiteY91" fmla="*/ 591847 h 4457701"/>
                <a:gd name="connsiteX92" fmla="*/ 2705893 w 3059112"/>
                <a:gd name="connsiteY92" fmla="*/ 572272 h 4457701"/>
                <a:gd name="connsiteX93" fmla="*/ 2749814 w 3059112"/>
                <a:gd name="connsiteY93" fmla="*/ 553226 h 4457701"/>
                <a:gd name="connsiteX94" fmla="*/ 2793735 w 3059112"/>
                <a:gd name="connsiteY94" fmla="*/ 535767 h 4457701"/>
                <a:gd name="connsiteX95" fmla="*/ 2837656 w 3059112"/>
                <a:gd name="connsiteY95" fmla="*/ 519101 h 4457701"/>
                <a:gd name="connsiteX96" fmla="*/ 2881576 w 3059112"/>
                <a:gd name="connsiteY96" fmla="*/ 503494 h 4457701"/>
                <a:gd name="connsiteX97" fmla="*/ 2925233 w 3059112"/>
                <a:gd name="connsiteY97" fmla="*/ 488416 h 4457701"/>
                <a:gd name="connsiteX98" fmla="*/ 2968889 w 3059112"/>
                <a:gd name="connsiteY98" fmla="*/ 474131 h 4457701"/>
                <a:gd name="connsiteX99" fmla="*/ 3012545 w 3059112"/>
                <a:gd name="connsiteY99" fmla="*/ 460375 h 4457701"/>
                <a:gd name="connsiteX100" fmla="*/ 3015985 w 3059112"/>
                <a:gd name="connsiteY100" fmla="*/ 459582 h 4457701"/>
                <a:gd name="connsiteX101" fmla="*/ 3019160 w 3059112"/>
                <a:gd name="connsiteY101" fmla="*/ 459053 h 4457701"/>
                <a:gd name="connsiteX102" fmla="*/ 3022600 w 3059112"/>
                <a:gd name="connsiteY102" fmla="*/ 458788 h 4457701"/>
                <a:gd name="connsiteX103" fmla="*/ 3026039 w 3059112"/>
                <a:gd name="connsiteY103" fmla="*/ 459053 h 4457701"/>
                <a:gd name="connsiteX104" fmla="*/ 3028950 w 3059112"/>
                <a:gd name="connsiteY104" fmla="*/ 459317 h 4457701"/>
                <a:gd name="connsiteX105" fmla="*/ 3032389 w 3059112"/>
                <a:gd name="connsiteY105" fmla="*/ 460111 h 4457701"/>
                <a:gd name="connsiteX106" fmla="*/ 3035300 w 3059112"/>
                <a:gd name="connsiteY106" fmla="*/ 461169 h 4457701"/>
                <a:gd name="connsiteX107" fmla="*/ 3038474 w 3059112"/>
                <a:gd name="connsiteY107" fmla="*/ 462492 h 4457701"/>
                <a:gd name="connsiteX108" fmla="*/ 3041385 w 3059112"/>
                <a:gd name="connsiteY108" fmla="*/ 463814 h 4457701"/>
                <a:gd name="connsiteX109" fmla="*/ 3044031 w 3059112"/>
                <a:gd name="connsiteY109" fmla="*/ 465402 h 4457701"/>
                <a:gd name="connsiteX110" fmla="*/ 3046676 w 3059112"/>
                <a:gd name="connsiteY110" fmla="*/ 467782 h 4457701"/>
                <a:gd name="connsiteX111" fmla="*/ 3049058 w 3059112"/>
                <a:gd name="connsiteY111" fmla="*/ 469899 h 4457701"/>
                <a:gd name="connsiteX112" fmla="*/ 3050910 w 3059112"/>
                <a:gd name="connsiteY112" fmla="*/ 472279 h 4457701"/>
                <a:gd name="connsiteX113" fmla="*/ 3053026 w 3059112"/>
                <a:gd name="connsiteY113" fmla="*/ 474925 h 4457701"/>
                <a:gd name="connsiteX114" fmla="*/ 3054879 w 3059112"/>
                <a:gd name="connsiteY114" fmla="*/ 478099 h 4457701"/>
                <a:gd name="connsiteX115" fmla="*/ 3056202 w 3059112"/>
                <a:gd name="connsiteY115" fmla="*/ 481009 h 4457701"/>
                <a:gd name="connsiteX116" fmla="*/ 3057524 w 3059112"/>
                <a:gd name="connsiteY116" fmla="*/ 484448 h 4457701"/>
                <a:gd name="connsiteX117" fmla="*/ 3058318 w 3059112"/>
                <a:gd name="connsiteY117" fmla="*/ 487622 h 4457701"/>
                <a:gd name="connsiteX118" fmla="*/ 3058848 w 3059112"/>
                <a:gd name="connsiteY118" fmla="*/ 490796 h 4457701"/>
                <a:gd name="connsiteX119" fmla="*/ 3059112 w 3059112"/>
                <a:gd name="connsiteY119" fmla="*/ 494235 h 4457701"/>
                <a:gd name="connsiteX120" fmla="*/ 3059112 w 3059112"/>
                <a:gd name="connsiteY120" fmla="*/ 497410 h 4457701"/>
                <a:gd name="connsiteX121" fmla="*/ 3058583 w 3059112"/>
                <a:gd name="connsiteY121" fmla="*/ 500849 h 4457701"/>
                <a:gd name="connsiteX122" fmla="*/ 3058054 w 3059112"/>
                <a:gd name="connsiteY122" fmla="*/ 504023 h 4457701"/>
                <a:gd name="connsiteX123" fmla="*/ 3056995 w 3059112"/>
                <a:gd name="connsiteY123" fmla="*/ 506933 h 4457701"/>
                <a:gd name="connsiteX124" fmla="*/ 3055672 w 3059112"/>
                <a:gd name="connsiteY124" fmla="*/ 510107 h 4457701"/>
                <a:gd name="connsiteX125" fmla="*/ 3054350 w 3059112"/>
                <a:gd name="connsiteY125" fmla="*/ 512753 h 4457701"/>
                <a:gd name="connsiteX126" fmla="*/ 3052498 w 3059112"/>
                <a:gd name="connsiteY126" fmla="*/ 515662 h 4457701"/>
                <a:gd name="connsiteX127" fmla="*/ 3050381 w 3059112"/>
                <a:gd name="connsiteY127" fmla="*/ 518043 h 4457701"/>
                <a:gd name="connsiteX128" fmla="*/ 3048264 w 3059112"/>
                <a:gd name="connsiteY128" fmla="*/ 520688 h 4457701"/>
                <a:gd name="connsiteX129" fmla="*/ 3045618 w 3059112"/>
                <a:gd name="connsiteY129" fmla="*/ 522805 h 4457701"/>
                <a:gd name="connsiteX130" fmla="*/ 3042972 w 3059112"/>
                <a:gd name="connsiteY130" fmla="*/ 524921 h 4457701"/>
                <a:gd name="connsiteX131" fmla="*/ 3039798 w 3059112"/>
                <a:gd name="connsiteY131" fmla="*/ 526773 h 4457701"/>
                <a:gd name="connsiteX132" fmla="*/ 2962274 w 3059112"/>
                <a:gd name="connsiteY132" fmla="*/ 568304 h 4457701"/>
                <a:gd name="connsiteX133" fmla="*/ 2886868 w 3059112"/>
                <a:gd name="connsiteY133" fmla="*/ 609835 h 4457701"/>
                <a:gd name="connsiteX134" fmla="*/ 2813579 w 3059112"/>
                <a:gd name="connsiteY134" fmla="*/ 651367 h 4457701"/>
                <a:gd name="connsiteX135" fmla="*/ 2742670 w 3059112"/>
                <a:gd name="connsiteY135" fmla="*/ 693427 h 4457701"/>
                <a:gd name="connsiteX136" fmla="*/ 2674408 w 3059112"/>
                <a:gd name="connsiteY136" fmla="*/ 736017 h 4457701"/>
                <a:gd name="connsiteX137" fmla="*/ 2608262 w 3059112"/>
                <a:gd name="connsiteY137" fmla="*/ 779135 h 4457701"/>
                <a:gd name="connsiteX138" fmla="*/ 2545027 w 3059112"/>
                <a:gd name="connsiteY138" fmla="*/ 823576 h 4457701"/>
                <a:gd name="connsiteX139" fmla="*/ 2484437 w 3059112"/>
                <a:gd name="connsiteY139" fmla="*/ 868811 h 4457701"/>
                <a:gd name="connsiteX140" fmla="*/ 2426493 w 3059112"/>
                <a:gd name="connsiteY140" fmla="*/ 915368 h 4457701"/>
                <a:gd name="connsiteX141" fmla="*/ 2371460 w 3059112"/>
                <a:gd name="connsiteY141" fmla="*/ 963513 h 4457701"/>
                <a:gd name="connsiteX142" fmla="*/ 2319602 w 3059112"/>
                <a:gd name="connsiteY142" fmla="*/ 1013774 h 4457701"/>
                <a:gd name="connsiteX143" fmla="*/ 2270654 w 3059112"/>
                <a:gd name="connsiteY143" fmla="*/ 1065622 h 4457701"/>
                <a:gd name="connsiteX144" fmla="*/ 2224881 w 3059112"/>
                <a:gd name="connsiteY144" fmla="*/ 1119586 h 4457701"/>
                <a:gd name="connsiteX145" fmla="*/ 2182283 w 3059112"/>
                <a:gd name="connsiteY145" fmla="*/ 1175931 h 4457701"/>
                <a:gd name="connsiteX146" fmla="*/ 2142860 w 3059112"/>
                <a:gd name="connsiteY146" fmla="*/ 1234657 h 4457701"/>
                <a:gd name="connsiteX147" fmla="*/ 2107141 w 3059112"/>
                <a:gd name="connsiteY147" fmla="*/ 1296028 h 4457701"/>
                <a:gd name="connsiteX148" fmla="*/ 2074598 w 3059112"/>
                <a:gd name="connsiteY148" fmla="*/ 1360838 h 4457701"/>
                <a:gd name="connsiteX149" fmla="*/ 2046023 w 3059112"/>
                <a:gd name="connsiteY149" fmla="*/ 1428558 h 4457701"/>
                <a:gd name="connsiteX150" fmla="*/ 2020887 w 3059112"/>
                <a:gd name="connsiteY150" fmla="*/ 1499188 h 4457701"/>
                <a:gd name="connsiteX151" fmla="*/ 1999456 w 3059112"/>
                <a:gd name="connsiteY151" fmla="*/ 1573786 h 4457701"/>
                <a:gd name="connsiteX152" fmla="*/ 1981729 w 3059112"/>
                <a:gd name="connsiteY152" fmla="*/ 1651822 h 4457701"/>
                <a:gd name="connsiteX153" fmla="*/ 1968235 w 3059112"/>
                <a:gd name="connsiteY153" fmla="*/ 1734091 h 4457701"/>
                <a:gd name="connsiteX154" fmla="*/ 1958710 w 3059112"/>
                <a:gd name="connsiteY154" fmla="*/ 1820329 h 4457701"/>
                <a:gd name="connsiteX155" fmla="*/ 1953154 w 3059112"/>
                <a:gd name="connsiteY155" fmla="*/ 1910798 h 4457701"/>
                <a:gd name="connsiteX156" fmla="*/ 1951566 w 3059112"/>
                <a:gd name="connsiteY156" fmla="*/ 2005765 h 4457701"/>
                <a:gd name="connsiteX157" fmla="*/ 1954741 w 3059112"/>
                <a:gd name="connsiteY157" fmla="*/ 2105493 h 4457701"/>
                <a:gd name="connsiteX158" fmla="*/ 1961885 w 3059112"/>
                <a:gd name="connsiteY158" fmla="*/ 2210247 h 4457701"/>
                <a:gd name="connsiteX159" fmla="*/ 1973791 w 3059112"/>
                <a:gd name="connsiteY159" fmla="*/ 2320027 h 4457701"/>
                <a:gd name="connsiteX160" fmla="*/ 1989931 w 3059112"/>
                <a:gd name="connsiteY160" fmla="*/ 2435098 h 4457701"/>
                <a:gd name="connsiteX161" fmla="*/ 2010833 w 3059112"/>
                <a:gd name="connsiteY161" fmla="*/ 2555724 h 4457701"/>
                <a:gd name="connsiteX162" fmla="*/ 2036498 w 3059112"/>
                <a:gd name="connsiteY162" fmla="*/ 2681905 h 4457701"/>
                <a:gd name="connsiteX163" fmla="*/ 2066925 w 3059112"/>
                <a:gd name="connsiteY163" fmla="*/ 2813906 h 4457701"/>
                <a:gd name="connsiteX164" fmla="*/ 2067718 w 3059112"/>
                <a:gd name="connsiteY164" fmla="*/ 2817081 h 4457701"/>
                <a:gd name="connsiteX165" fmla="*/ 2068777 w 3059112"/>
                <a:gd name="connsiteY165" fmla="*/ 2819462 h 4457701"/>
                <a:gd name="connsiteX166" fmla="*/ 2106612 w 3059112"/>
                <a:gd name="connsiteY166" fmla="*/ 2922364 h 4457701"/>
                <a:gd name="connsiteX167" fmla="*/ 2131483 w 3059112"/>
                <a:gd name="connsiteY167" fmla="*/ 3018918 h 4457701"/>
                <a:gd name="connsiteX168" fmla="*/ 2144448 w 3059112"/>
                <a:gd name="connsiteY168" fmla="*/ 3109916 h 4457701"/>
                <a:gd name="connsiteX169" fmla="*/ 2146564 w 3059112"/>
                <a:gd name="connsiteY169" fmla="*/ 3195095 h 4457701"/>
                <a:gd name="connsiteX170" fmla="*/ 2139420 w 3059112"/>
                <a:gd name="connsiteY170" fmla="*/ 3274983 h 4457701"/>
                <a:gd name="connsiteX171" fmla="*/ 2124075 w 3059112"/>
                <a:gd name="connsiteY171" fmla="*/ 3349846 h 4457701"/>
                <a:gd name="connsiteX172" fmla="*/ 2101320 w 3059112"/>
                <a:gd name="connsiteY172" fmla="*/ 3420211 h 4457701"/>
                <a:gd name="connsiteX173" fmla="*/ 2073010 w 3059112"/>
                <a:gd name="connsiteY173" fmla="*/ 3485815 h 4457701"/>
                <a:gd name="connsiteX174" fmla="*/ 2039937 w 3059112"/>
                <a:gd name="connsiteY174" fmla="*/ 3547450 h 4457701"/>
                <a:gd name="connsiteX175" fmla="*/ 2003425 w 3059112"/>
                <a:gd name="connsiteY175" fmla="*/ 3605118 h 4457701"/>
                <a:gd name="connsiteX176" fmla="*/ 1965060 w 3059112"/>
                <a:gd name="connsiteY176" fmla="*/ 3658818 h 4457701"/>
                <a:gd name="connsiteX177" fmla="*/ 1925637 w 3059112"/>
                <a:gd name="connsiteY177" fmla="*/ 3709079 h 4457701"/>
                <a:gd name="connsiteX178" fmla="*/ 1886479 w 3059112"/>
                <a:gd name="connsiteY178" fmla="*/ 3755901 h 4457701"/>
                <a:gd name="connsiteX179" fmla="*/ 1848908 w 3059112"/>
                <a:gd name="connsiteY179" fmla="*/ 3800342 h 4457701"/>
                <a:gd name="connsiteX180" fmla="*/ 1813718 w 3059112"/>
                <a:gd name="connsiteY180" fmla="*/ 3841873 h 4457701"/>
                <a:gd name="connsiteX181" fmla="*/ 1782762 w 3059112"/>
                <a:gd name="connsiteY181" fmla="*/ 3880759 h 4457701"/>
                <a:gd name="connsiteX182" fmla="*/ 1756833 w 3059112"/>
                <a:gd name="connsiteY182" fmla="*/ 3917529 h 4457701"/>
                <a:gd name="connsiteX183" fmla="*/ 1736989 w 3059112"/>
                <a:gd name="connsiteY183" fmla="*/ 3952711 h 4457701"/>
                <a:gd name="connsiteX184" fmla="*/ 1725083 w 3059112"/>
                <a:gd name="connsiteY184" fmla="*/ 3985778 h 4457701"/>
                <a:gd name="connsiteX185" fmla="*/ 1721644 w 3059112"/>
                <a:gd name="connsiteY185" fmla="*/ 4017786 h 4457701"/>
                <a:gd name="connsiteX186" fmla="*/ 1728258 w 3059112"/>
                <a:gd name="connsiteY186" fmla="*/ 4048472 h 4457701"/>
                <a:gd name="connsiteX187" fmla="*/ 1746514 w 3059112"/>
                <a:gd name="connsiteY187" fmla="*/ 4078628 h 4457701"/>
                <a:gd name="connsiteX188" fmla="*/ 1776941 w 3059112"/>
                <a:gd name="connsiteY188" fmla="*/ 4107727 h 4457701"/>
                <a:gd name="connsiteX189" fmla="*/ 1820862 w 3059112"/>
                <a:gd name="connsiteY189" fmla="*/ 4136825 h 4457701"/>
                <a:gd name="connsiteX190" fmla="*/ 1879864 w 3059112"/>
                <a:gd name="connsiteY190" fmla="*/ 4165395 h 4457701"/>
                <a:gd name="connsiteX191" fmla="*/ 1954741 w 3059112"/>
                <a:gd name="connsiteY191" fmla="*/ 4194493 h 4457701"/>
                <a:gd name="connsiteX192" fmla="*/ 2046816 w 3059112"/>
                <a:gd name="connsiteY192" fmla="*/ 4224120 h 4457701"/>
                <a:gd name="connsiteX193" fmla="*/ 2157677 w 3059112"/>
                <a:gd name="connsiteY193" fmla="*/ 4254012 h 4457701"/>
                <a:gd name="connsiteX194" fmla="*/ 2288116 w 3059112"/>
                <a:gd name="connsiteY194" fmla="*/ 4284962 h 4457701"/>
                <a:gd name="connsiteX195" fmla="*/ 2439722 w 3059112"/>
                <a:gd name="connsiteY195" fmla="*/ 4317235 h 4457701"/>
                <a:gd name="connsiteX196" fmla="*/ 2613024 w 3059112"/>
                <a:gd name="connsiteY196" fmla="*/ 4351095 h 4457701"/>
                <a:gd name="connsiteX197" fmla="*/ 2810139 w 3059112"/>
                <a:gd name="connsiteY197" fmla="*/ 4386278 h 4457701"/>
                <a:gd name="connsiteX198" fmla="*/ 2813579 w 3059112"/>
                <a:gd name="connsiteY198" fmla="*/ 4387071 h 4457701"/>
                <a:gd name="connsiteX199" fmla="*/ 2816754 w 3059112"/>
                <a:gd name="connsiteY199" fmla="*/ 4388129 h 4457701"/>
                <a:gd name="connsiteX200" fmla="*/ 2819929 w 3059112"/>
                <a:gd name="connsiteY200" fmla="*/ 4389452 h 4457701"/>
                <a:gd name="connsiteX201" fmla="*/ 2822574 w 3059112"/>
                <a:gd name="connsiteY201" fmla="*/ 4391039 h 4457701"/>
                <a:gd name="connsiteX202" fmla="*/ 2825485 w 3059112"/>
                <a:gd name="connsiteY202" fmla="*/ 4392891 h 4457701"/>
                <a:gd name="connsiteX203" fmla="*/ 2827866 w 3059112"/>
                <a:gd name="connsiteY203" fmla="*/ 4395007 h 4457701"/>
                <a:gd name="connsiteX204" fmla="*/ 2830512 w 3059112"/>
                <a:gd name="connsiteY204" fmla="*/ 4397123 h 4457701"/>
                <a:gd name="connsiteX205" fmla="*/ 2832364 w 3059112"/>
                <a:gd name="connsiteY205" fmla="*/ 4399769 h 4457701"/>
                <a:gd name="connsiteX206" fmla="*/ 2834481 w 3059112"/>
                <a:gd name="connsiteY206" fmla="*/ 4402679 h 4457701"/>
                <a:gd name="connsiteX207" fmla="*/ 2836068 w 3059112"/>
                <a:gd name="connsiteY207" fmla="*/ 4405324 h 4457701"/>
                <a:gd name="connsiteX208" fmla="*/ 2837391 w 3059112"/>
                <a:gd name="connsiteY208" fmla="*/ 4408498 h 4457701"/>
                <a:gd name="connsiteX209" fmla="*/ 2838450 w 3059112"/>
                <a:gd name="connsiteY209" fmla="*/ 4411408 h 4457701"/>
                <a:gd name="connsiteX210" fmla="*/ 2839243 w 3059112"/>
                <a:gd name="connsiteY210" fmla="*/ 4414583 h 4457701"/>
                <a:gd name="connsiteX211" fmla="*/ 2839772 w 3059112"/>
                <a:gd name="connsiteY211" fmla="*/ 4417757 h 4457701"/>
                <a:gd name="connsiteX212" fmla="*/ 2840037 w 3059112"/>
                <a:gd name="connsiteY212" fmla="*/ 4421460 h 4457701"/>
                <a:gd name="connsiteX213" fmla="*/ 2839772 w 3059112"/>
                <a:gd name="connsiteY213" fmla="*/ 4424899 h 4457701"/>
                <a:gd name="connsiteX214" fmla="*/ 2839508 w 3059112"/>
                <a:gd name="connsiteY214" fmla="*/ 4428073 h 4457701"/>
                <a:gd name="connsiteX215" fmla="*/ 2838450 w 3059112"/>
                <a:gd name="connsiteY215" fmla="*/ 4431513 h 4457701"/>
                <a:gd name="connsiteX216" fmla="*/ 2837391 w 3059112"/>
                <a:gd name="connsiteY216" fmla="*/ 4434951 h 4457701"/>
                <a:gd name="connsiteX217" fmla="*/ 2836068 w 3059112"/>
                <a:gd name="connsiteY217" fmla="*/ 4437861 h 4457701"/>
                <a:gd name="connsiteX218" fmla="*/ 2834745 w 3059112"/>
                <a:gd name="connsiteY218" fmla="*/ 4440771 h 4457701"/>
                <a:gd name="connsiteX219" fmla="*/ 2832629 w 3059112"/>
                <a:gd name="connsiteY219" fmla="*/ 4443416 h 4457701"/>
                <a:gd name="connsiteX220" fmla="*/ 2830512 w 3059112"/>
                <a:gd name="connsiteY220" fmla="*/ 4446062 h 4457701"/>
                <a:gd name="connsiteX221" fmla="*/ 2828131 w 3059112"/>
                <a:gd name="connsiteY221" fmla="*/ 4448178 h 4457701"/>
                <a:gd name="connsiteX222" fmla="*/ 2825750 w 3059112"/>
                <a:gd name="connsiteY222" fmla="*/ 4450559 h 4457701"/>
                <a:gd name="connsiteX223" fmla="*/ 2823368 w 3059112"/>
                <a:gd name="connsiteY223" fmla="*/ 4452146 h 4457701"/>
                <a:gd name="connsiteX224" fmla="*/ 2820193 w 3059112"/>
                <a:gd name="connsiteY224" fmla="*/ 4453733 h 4457701"/>
                <a:gd name="connsiteX225" fmla="*/ 2817018 w 3059112"/>
                <a:gd name="connsiteY225" fmla="*/ 4455320 h 4457701"/>
                <a:gd name="connsiteX226" fmla="*/ 2814108 w 3059112"/>
                <a:gd name="connsiteY226" fmla="*/ 4456378 h 4457701"/>
                <a:gd name="connsiteX227" fmla="*/ 2810668 w 3059112"/>
                <a:gd name="connsiteY227" fmla="*/ 4457172 h 4457701"/>
                <a:gd name="connsiteX228" fmla="*/ 2807229 w 3059112"/>
                <a:gd name="connsiteY228" fmla="*/ 4457437 h 4457701"/>
                <a:gd name="connsiteX229" fmla="*/ 2804054 w 3059112"/>
                <a:gd name="connsiteY229" fmla="*/ 4457701 h 4457701"/>
                <a:gd name="connsiteX230" fmla="*/ 1529556 w 3059112"/>
                <a:gd name="connsiteY230" fmla="*/ 4457701 h 4457701"/>
                <a:gd name="connsiteX231" fmla="*/ 255058 w 3059112"/>
                <a:gd name="connsiteY231" fmla="*/ 4457701 h 4457701"/>
                <a:gd name="connsiteX232" fmla="*/ 251883 w 3059112"/>
                <a:gd name="connsiteY232" fmla="*/ 4457437 h 4457701"/>
                <a:gd name="connsiteX233" fmla="*/ 248444 w 3059112"/>
                <a:gd name="connsiteY233" fmla="*/ 4457172 h 4457701"/>
                <a:gd name="connsiteX234" fmla="*/ 245004 w 3059112"/>
                <a:gd name="connsiteY234" fmla="*/ 4456378 h 4457701"/>
                <a:gd name="connsiteX235" fmla="*/ 241829 w 3059112"/>
                <a:gd name="connsiteY235" fmla="*/ 4455320 h 4457701"/>
                <a:gd name="connsiteX236" fmla="*/ 238919 w 3059112"/>
                <a:gd name="connsiteY236" fmla="*/ 4453733 h 4457701"/>
                <a:gd name="connsiteX237" fmla="*/ 235744 w 3059112"/>
                <a:gd name="connsiteY237" fmla="*/ 4452146 h 4457701"/>
                <a:gd name="connsiteX238" fmla="*/ 233362 w 3059112"/>
                <a:gd name="connsiteY238" fmla="*/ 4450559 h 4457701"/>
                <a:gd name="connsiteX239" fmla="*/ 230981 w 3059112"/>
                <a:gd name="connsiteY239" fmla="*/ 4448178 h 4457701"/>
                <a:gd name="connsiteX240" fmla="*/ 228600 w 3059112"/>
                <a:gd name="connsiteY240" fmla="*/ 4446062 h 4457701"/>
                <a:gd name="connsiteX241" fmla="*/ 226483 w 3059112"/>
                <a:gd name="connsiteY241" fmla="*/ 4443416 h 4457701"/>
                <a:gd name="connsiteX242" fmla="*/ 224367 w 3059112"/>
                <a:gd name="connsiteY242" fmla="*/ 4440771 h 4457701"/>
                <a:gd name="connsiteX243" fmla="*/ 223044 w 3059112"/>
                <a:gd name="connsiteY243" fmla="*/ 4437861 h 4457701"/>
                <a:gd name="connsiteX244" fmla="*/ 221721 w 3059112"/>
                <a:gd name="connsiteY244" fmla="*/ 4434951 h 4457701"/>
                <a:gd name="connsiteX245" fmla="*/ 220662 w 3059112"/>
                <a:gd name="connsiteY245" fmla="*/ 4431513 h 4457701"/>
                <a:gd name="connsiteX246" fmla="*/ 219604 w 3059112"/>
                <a:gd name="connsiteY246" fmla="*/ 4428073 h 4457701"/>
                <a:gd name="connsiteX247" fmla="*/ 219340 w 3059112"/>
                <a:gd name="connsiteY247" fmla="*/ 4424899 h 4457701"/>
                <a:gd name="connsiteX248" fmla="*/ 219075 w 3059112"/>
                <a:gd name="connsiteY248" fmla="*/ 4421460 h 4457701"/>
                <a:gd name="connsiteX249" fmla="*/ 219340 w 3059112"/>
                <a:gd name="connsiteY249" fmla="*/ 4417757 h 4457701"/>
                <a:gd name="connsiteX250" fmla="*/ 219869 w 3059112"/>
                <a:gd name="connsiteY250" fmla="*/ 4414583 h 4457701"/>
                <a:gd name="connsiteX251" fmla="*/ 220662 w 3059112"/>
                <a:gd name="connsiteY251" fmla="*/ 4411408 h 4457701"/>
                <a:gd name="connsiteX252" fmla="*/ 221721 w 3059112"/>
                <a:gd name="connsiteY252" fmla="*/ 4408498 h 4457701"/>
                <a:gd name="connsiteX253" fmla="*/ 223044 w 3059112"/>
                <a:gd name="connsiteY253" fmla="*/ 4405324 h 4457701"/>
                <a:gd name="connsiteX254" fmla="*/ 224631 w 3059112"/>
                <a:gd name="connsiteY254" fmla="*/ 4402679 h 4457701"/>
                <a:gd name="connsiteX255" fmla="*/ 226748 w 3059112"/>
                <a:gd name="connsiteY255" fmla="*/ 4399769 h 4457701"/>
                <a:gd name="connsiteX256" fmla="*/ 228600 w 3059112"/>
                <a:gd name="connsiteY256" fmla="*/ 4397123 h 4457701"/>
                <a:gd name="connsiteX257" fmla="*/ 231246 w 3059112"/>
                <a:gd name="connsiteY257" fmla="*/ 4395007 h 4457701"/>
                <a:gd name="connsiteX258" fmla="*/ 233627 w 3059112"/>
                <a:gd name="connsiteY258" fmla="*/ 4392891 h 4457701"/>
                <a:gd name="connsiteX259" fmla="*/ 236537 w 3059112"/>
                <a:gd name="connsiteY259" fmla="*/ 4391039 h 4457701"/>
                <a:gd name="connsiteX260" fmla="*/ 239183 w 3059112"/>
                <a:gd name="connsiteY260" fmla="*/ 4389452 h 4457701"/>
                <a:gd name="connsiteX261" fmla="*/ 242358 w 3059112"/>
                <a:gd name="connsiteY261" fmla="*/ 4388129 h 4457701"/>
                <a:gd name="connsiteX262" fmla="*/ 245533 w 3059112"/>
                <a:gd name="connsiteY262" fmla="*/ 4387071 h 4457701"/>
                <a:gd name="connsiteX263" fmla="*/ 248973 w 3059112"/>
                <a:gd name="connsiteY263" fmla="*/ 4386278 h 4457701"/>
                <a:gd name="connsiteX264" fmla="*/ 446087 w 3059112"/>
                <a:gd name="connsiteY264" fmla="*/ 4351095 h 4457701"/>
                <a:gd name="connsiteX265" fmla="*/ 619390 w 3059112"/>
                <a:gd name="connsiteY265" fmla="*/ 4317235 h 4457701"/>
                <a:gd name="connsiteX266" fmla="*/ 770996 w 3059112"/>
                <a:gd name="connsiteY266" fmla="*/ 4284962 h 4457701"/>
                <a:gd name="connsiteX267" fmla="*/ 901435 w 3059112"/>
                <a:gd name="connsiteY267" fmla="*/ 4254012 h 4457701"/>
                <a:gd name="connsiteX268" fmla="*/ 1012296 w 3059112"/>
                <a:gd name="connsiteY268" fmla="*/ 4224120 h 4457701"/>
                <a:gd name="connsiteX269" fmla="*/ 1104371 w 3059112"/>
                <a:gd name="connsiteY269" fmla="*/ 4194493 h 4457701"/>
                <a:gd name="connsiteX270" fmla="*/ 1179248 w 3059112"/>
                <a:gd name="connsiteY270" fmla="*/ 4165395 h 4457701"/>
                <a:gd name="connsiteX271" fmla="*/ 1238250 w 3059112"/>
                <a:gd name="connsiteY271" fmla="*/ 4136825 h 4457701"/>
                <a:gd name="connsiteX272" fmla="*/ 1282171 w 3059112"/>
                <a:gd name="connsiteY272" fmla="*/ 4107727 h 4457701"/>
                <a:gd name="connsiteX273" fmla="*/ 1312598 w 3059112"/>
                <a:gd name="connsiteY273" fmla="*/ 4078628 h 4457701"/>
                <a:gd name="connsiteX274" fmla="*/ 1330589 w 3059112"/>
                <a:gd name="connsiteY274" fmla="*/ 4048472 h 4457701"/>
                <a:gd name="connsiteX275" fmla="*/ 1337468 w 3059112"/>
                <a:gd name="connsiteY275" fmla="*/ 4017786 h 4457701"/>
                <a:gd name="connsiteX276" fmla="*/ 1334029 w 3059112"/>
                <a:gd name="connsiteY276" fmla="*/ 3985778 h 4457701"/>
                <a:gd name="connsiteX277" fmla="*/ 1322123 w 3059112"/>
                <a:gd name="connsiteY277" fmla="*/ 3952711 h 4457701"/>
                <a:gd name="connsiteX278" fmla="*/ 1302279 w 3059112"/>
                <a:gd name="connsiteY278" fmla="*/ 3917529 h 4457701"/>
                <a:gd name="connsiteX279" fmla="*/ 1276350 w 3059112"/>
                <a:gd name="connsiteY279" fmla="*/ 3880759 h 4457701"/>
                <a:gd name="connsiteX280" fmla="*/ 1245394 w 3059112"/>
                <a:gd name="connsiteY280" fmla="*/ 3841873 h 4457701"/>
                <a:gd name="connsiteX281" fmla="*/ 1210204 w 3059112"/>
                <a:gd name="connsiteY281" fmla="*/ 3800342 h 4457701"/>
                <a:gd name="connsiteX282" fmla="*/ 1172633 w 3059112"/>
                <a:gd name="connsiteY282" fmla="*/ 3755901 h 4457701"/>
                <a:gd name="connsiteX283" fmla="*/ 1133475 w 3059112"/>
                <a:gd name="connsiteY283" fmla="*/ 3709079 h 4457701"/>
                <a:gd name="connsiteX284" fmla="*/ 1094052 w 3059112"/>
                <a:gd name="connsiteY284" fmla="*/ 3658818 h 4457701"/>
                <a:gd name="connsiteX285" fmla="*/ 1055423 w 3059112"/>
                <a:gd name="connsiteY285" fmla="*/ 3605118 h 4457701"/>
                <a:gd name="connsiteX286" fmla="*/ 1019175 w 3059112"/>
                <a:gd name="connsiteY286" fmla="*/ 3547450 h 4457701"/>
                <a:gd name="connsiteX287" fmla="*/ 986102 w 3059112"/>
                <a:gd name="connsiteY287" fmla="*/ 3485815 h 4457701"/>
                <a:gd name="connsiteX288" fmla="*/ 957792 w 3059112"/>
                <a:gd name="connsiteY288" fmla="*/ 3420211 h 4457701"/>
                <a:gd name="connsiteX289" fmla="*/ 935037 w 3059112"/>
                <a:gd name="connsiteY289" fmla="*/ 3349846 h 4457701"/>
                <a:gd name="connsiteX290" fmla="*/ 919692 w 3059112"/>
                <a:gd name="connsiteY290" fmla="*/ 3274983 h 4457701"/>
                <a:gd name="connsiteX291" fmla="*/ 912548 w 3059112"/>
                <a:gd name="connsiteY291" fmla="*/ 3195095 h 4457701"/>
                <a:gd name="connsiteX292" fmla="*/ 914664 w 3059112"/>
                <a:gd name="connsiteY292" fmla="*/ 3109916 h 4457701"/>
                <a:gd name="connsiteX293" fmla="*/ 927629 w 3059112"/>
                <a:gd name="connsiteY293" fmla="*/ 3018918 h 4457701"/>
                <a:gd name="connsiteX294" fmla="*/ 952500 w 3059112"/>
                <a:gd name="connsiteY294" fmla="*/ 2922364 h 4457701"/>
                <a:gd name="connsiteX295" fmla="*/ 990335 w 3059112"/>
                <a:gd name="connsiteY295" fmla="*/ 2819462 h 4457701"/>
                <a:gd name="connsiteX296" fmla="*/ 991394 w 3059112"/>
                <a:gd name="connsiteY296" fmla="*/ 2816816 h 4457701"/>
                <a:gd name="connsiteX297" fmla="*/ 992187 w 3059112"/>
                <a:gd name="connsiteY297" fmla="*/ 2813906 h 4457701"/>
                <a:gd name="connsiteX298" fmla="*/ 1022614 w 3059112"/>
                <a:gd name="connsiteY298" fmla="*/ 2681905 h 4457701"/>
                <a:gd name="connsiteX299" fmla="*/ 1048279 w 3059112"/>
                <a:gd name="connsiteY299" fmla="*/ 2555724 h 4457701"/>
                <a:gd name="connsiteX300" fmla="*/ 1069181 w 3059112"/>
                <a:gd name="connsiteY300" fmla="*/ 2435098 h 4457701"/>
                <a:gd name="connsiteX301" fmla="*/ 1085321 w 3059112"/>
                <a:gd name="connsiteY301" fmla="*/ 2320027 h 4457701"/>
                <a:gd name="connsiteX302" fmla="*/ 1097227 w 3059112"/>
                <a:gd name="connsiteY302" fmla="*/ 2210247 h 4457701"/>
                <a:gd name="connsiteX303" fmla="*/ 1104371 w 3059112"/>
                <a:gd name="connsiteY303" fmla="*/ 2105493 h 4457701"/>
                <a:gd name="connsiteX304" fmla="*/ 1107546 w 3059112"/>
                <a:gd name="connsiteY304" fmla="*/ 2005765 h 4457701"/>
                <a:gd name="connsiteX305" fmla="*/ 1105958 w 3059112"/>
                <a:gd name="connsiteY305" fmla="*/ 1910798 h 4457701"/>
                <a:gd name="connsiteX306" fmla="*/ 1100402 w 3059112"/>
                <a:gd name="connsiteY306" fmla="*/ 1820329 h 4457701"/>
                <a:gd name="connsiteX307" fmla="*/ 1090877 w 3059112"/>
                <a:gd name="connsiteY307" fmla="*/ 1734091 h 4457701"/>
                <a:gd name="connsiteX308" fmla="*/ 1077383 w 3059112"/>
                <a:gd name="connsiteY308" fmla="*/ 1651822 h 4457701"/>
                <a:gd name="connsiteX309" fmla="*/ 1059656 w 3059112"/>
                <a:gd name="connsiteY309" fmla="*/ 1573786 h 4457701"/>
                <a:gd name="connsiteX310" fmla="*/ 1038225 w 3059112"/>
                <a:gd name="connsiteY310" fmla="*/ 1499188 h 4457701"/>
                <a:gd name="connsiteX311" fmla="*/ 1013089 w 3059112"/>
                <a:gd name="connsiteY311" fmla="*/ 1428558 h 4457701"/>
                <a:gd name="connsiteX312" fmla="*/ 984250 w 3059112"/>
                <a:gd name="connsiteY312" fmla="*/ 1360838 h 4457701"/>
                <a:gd name="connsiteX313" fmla="*/ 951971 w 3059112"/>
                <a:gd name="connsiteY313" fmla="*/ 1296028 h 4457701"/>
                <a:gd name="connsiteX314" fmla="*/ 916252 w 3059112"/>
                <a:gd name="connsiteY314" fmla="*/ 1234657 h 4457701"/>
                <a:gd name="connsiteX315" fmla="*/ 876829 w 3059112"/>
                <a:gd name="connsiteY315" fmla="*/ 1175931 h 4457701"/>
                <a:gd name="connsiteX316" fmla="*/ 834231 w 3059112"/>
                <a:gd name="connsiteY316" fmla="*/ 1119586 h 4457701"/>
                <a:gd name="connsiteX317" fmla="*/ 788458 w 3059112"/>
                <a:gd name="connsiteY317" fmla="*/ 1065622 h 4457701"/>
                <a:gd name="connsiteX318" fmla="*/ 739510 w 3059112"/>
                <a:gd name="connsiteY318" fmla="*/ 1013774 h 4457701"/>
                <a:gd name="connsiteX319" fmla="*/ 687652 w 3059112"/>
                <a:gd name="connsiteY319" fmla="*/ 963513 h 4457701"/>
                <a:gd name="connsiteX320" fmla="*/ 632619 w 3059112"/>
                <a:gd name="connsiteY320" fmla="*/ 915368 h 4457701"/>
                <a:gd name="connsiteX321" fmla="*/ 574675 w 3059112"/>
                <a:gd name="connsiteY321" fmla="*/ 868811 h 4457701"/>
                <a:gd name="connsiteX322" fmla="*/ 514085 w 3059112"/>
                <a:gd name="connsiteY322" fmla="*/ 823576 h 4457701"/>
                <a:gd name="connsiteX323" fmla="*/ 450850 w 3059112"/>
                <a:gd name="connsiteY323" fmla="*/ 779135 h 4457701"/>
                <a:gd name="connsiteX324" fmla="*/ 384704 w 3059112"/>
                <a:gd name="connsiteY324" fmla="*/ 736017 h 4457701"/>
                <a:gd name="connsiteX325" fmla="*/ 316442 w 3059112"/>
                <a:gd name="connsiteY325" fmla="*/ 693427 h 4457701"/>
                <a:gd name="connsiteX326" fmla="*/ 245533 w 3059112"/>
                <a:gd name="connsiteY326" fmla="*/ 651367 h 4457701"/>
                <a:gd name="connsiteX327" fmla="*/ 172244 w 3059112"/>
                <a:gd name="connsiteY327" fmla="*/ 609835 h 4457701"/>
                <a:gd name="connsiteX328" fmla="*/ 96837 w 3059112"/>
                <a:gd name="connsiteY328" fmla="*/ 568304 h 4457701"/>
                <a:gd name="connsiteX329" fmla="*/ 19315 w 3059112"/>
                <a:gd name="connsiteY329" fmla="*/ 526773 h 4457701"/>
                <a:gd name="connsiteX330" fmla="*/ 16140 w 3059112"/>
                <a:gd name="connsiteY330" fmla="*/ 524921 h 4457701"/>
                <a:gd name="connsiteX331" fmla="*/ 13494 w 3059112"/>
                <a:gd name="connsiteY331" fmla="*/ 522805 h 4457701"/>
                <a:gd name="connsiteX332" fmla="*/ 10848 w 3059112"/>
                <a:gd name="connsiteY332" fmla="*/ 520688 h 4457701"/>
                <a:gd name="connsiteX333" fmla="*/ 8731 w 3059112"/>
                <a:gd name="connsiteY333" fmla="*/ 518043 h 4457701"/>
                <a:gd name="connsiteX334" fmla="*/ 6615 w 3059112"/>
                <a:gd name="connsiteY334" fmla="*/ 515662 h 4457701"/>
                <a:gd name="connsiteX335" fmla="*/ 4762 w 3059112"/>
                <a:gd name="connsiteY335" fmla="*/ 512753 h 4457701"/>
                <a:gd name="connsiteX336" fmla="*/ 3440 w 3059112"/>
                <a:gd name="connsiteY336" fmla="*/ 510107 h 4457701"/>
                <a:gd name="connsiteX337" fmla="*/ 2117 w 3059112"/>
                <a:gd name="connsiteY337" fmla="*/ 506933 h 4457701"/>
                <a:gd name="connsiteX338" fmla="*/ 1058 w 3059112"/>
                <a:gd name="connsiteY338" fmla="*/ 504023 h 4457701"/>
                <a:gd name="connsiteX339" fmla="*/ 529 w 3059112"/>
                <a:gd name="connsiteY339" fmla="*/ 500849 h 4457701"/>
                <a:gd name="connsiteX340" fmla="*/ 0 w 3059112"/>
                <a:gd name="connsiteY340" fmla="*/ 497410 h 4457701"/>
                <a:gd name="connsiteX341" fmla="*/ 0 w 3059112"/>
                <a:gd name="connsiteY341" fmla="*/ 494235 h 4457701"/>
                <a:gd name="connsiteX342" fmla="*/ 265 w 3059112"/>
                <a:gd name="connsiteY342" fmla="*/ 490796 h 4457701"/>
                <a:gd name="connsiteX343" fmla="*/ 794 w 3059112"/>
                <a:gd name="connsiteY343" fmla="*/ 487622 h 4457701"/>
                <a:gd name="connsiteX344" fmla="*/ 1587 w 3059112"/>
                <a:gd name="connsiteY344" fmla="*/ 484448 h 4457701"/>
                <a:gd name="connsiteX345" fmla="*/ 2910 w 3059112"/>
                <a:gd name="connsiteY345" fmla="*/ 481009 h 4457701"/>
                <a:gd name="connsiteX346" fmla="*/ 4233 w 3059112"/>
                <a:gd name="connsiteY346" fmla="*/ 478099 h 4457701"/>
                <a:gd name="connsiteX347" fmla="*/ 5821 w 3059112"/>
                <a:gd name="connsiteY347" fmla="*/ 474925 h 4457701"/>
                <a:gd name="connsiteX348" fmla="*/ 8202 w 3059112"/>
                <a:gd name="connsiteY348" fmla="*/ 472544 h 4457701"/>
                <a:gd name="connsiteX349" fmla="*/ 10054 w 3059112"/>
                <a:gd name="connsiteY349" fmla="*/ 469899 h 4457701"/>
                <a:gd name="connsiteX350" fmla="*/ 12435 w 3059112"/>
                <a:gd name="connsiteY350" fmla="*/ 467782 h 4457701"/>
                <a:gd name="connsiteX351" fmla="*/ 15081 w 3059112"/>
                <a:gd name="connsiteY351" fmla="*/ 465402 h 4457701"/>
                <a:gd name="connsiteX352" fmla="*/ 17727 w 3059112"/>
                <a:gd name="connsiteY352" fmla="*/ 463814 h 4457701"/>
                <a:gd name="connsiteX353" fmla="*/ 20637 w 3059112"/>
                <a:gd name="connsiteY353" fmla="*/ 462492 h 4457701"/>
                <a:gd name="connsiteX354" fmla="*/ 23812 w 3059112"/>
                <a:gd name="connsiteY354" fmla="*/ 461169 h 4457701"/>
                <a:gd name="connsiteX355" fmla="*/ 26723 w 3059112"/>
                <a:gd name="connsiteY355" fmla="*/ 460111 h 4457701"/>
                <a:gd name="connsiteX356" fmla="*/ 30162 w 3059112"/>
                <a:gd name="connsiteY356" fmla="*/ 459317 h 4457701"/>
                <a:gd name="connsiteX357" fmla="*/ 33073 w 3059112"/>
                <a:gd name="connsiteY357" fmla="*/ 459053 h 4457701"/>
                <a:gd name="connsiteX358" fmla="*/ 1529556 w 3059112"/>
                <a:gd name="connsiteY358" fmla="*/ 0 h 4457701"/>
                <a:gd name="connsiteX359" fmla="*/ 1554704 w 3059112"/>
                <a:gd name="connsiteY359" fmla="*/ 529 h 4457701"/>
                <a:gd name="connsiteX360" fmla="*/ 1579589 w 3059112"/>
                <a:gd name="connsiteY360" fmla="*/ 2381 h 4457701"/>
                <a:gd name="connsiteX361" fmla="*/ 1603944 w 3059112"/>
                <a:gd name="connsiteY361" fmla="*/ 5555 h 4457701"/>
                <a:gd name="connsiteX362" fmla="*/ 1628298 w 3059112"/>
                <a:gd name="connsiteY362" fmla="*/ 10052 h 4457701"/>
                <a:gd name="connsiteX363" fmla="*/ 1652124 w 3059112"/>
                <a:gd name="connsiteY363" fmla="*/ 15342 h 4457701"/>
                <a:gd name="connsiteX364" fmla="*/ 1675155 w 3059112"/>
                <a:gd name="connsiteY364" fmla="*/ 21955 h 4457701"/>
                <a:gd name="connsiteX365" fmla="*/ 1697921 w 3059112"/>
                <a:gd name="connsiteY365" fmla="*/ 29890 h 4457701"/>
                <a:gd name="connsiteX366" fmla="*/ 1720158 w 3059112"/>
                <a:gd name="connsiteY366" fmla="*/ 38354 h 4457701"/>
                <a:gd name="connsiteX367" fmla="*/ 1741866 w 3059112"/>
                <a:gd name="connsiteY367" fmla="*/ 48141 h 4457701"/>
                <a:gd name="connsiteX368" fmla="*/ 1763044 w 3059112"/>
                <a:gd name="connsiteY368" fmla="*/ 58986 h 4457701"/>
                <a:gd name="connsiteX369" fmla="*/ 1783428 w 3059112"/>
                <a:gd name="connsiteY369" fmla="*/ 70625 h 4457701"/>
                <a:gd name="connsiteX370" fmla="*/ 1803282 w 3059112"/>
                <a:gd name="connsiteY370" fmla="*/ 83586 h 4457701"/>
                <a:gd name="connsiteX371" fmla="*/ 1822343 w 3059112"/>
                <a:gd name="connsiteY371" fmla="*/ 97076 h 4457701"/>
                <a:gd name="connsiteX372" fmla="*/ 1841138 w 3059112"/>
                <a:gd name="connsiteY372" fmla="*/ 111624 h 4457701"/>
                <a:gd name="connsiteX373" fmla="*/ 1858610 w 3059112"/>
                <a:gd name="connsiteY373" fmla="*/ 126966 h 4457701"/>
                <a:gd name="connsiteX374" fmla="*/ 1875817 w 3059112"/>
                <a:gd name="connsiteY374" fmla="*/ 143101 h 4457701"/>
                <a:gd name="connsiteX375" fmla="*/ 1891966 w 3059112"/>
                <a:gd name="connsiteY375" fmla="*/ 160030 h 4457701"/>
                <a:gd name="connsiteX376" fmla="*/ 1907585 w 3059112"/>
                <a:gd name="connsiteY376" fmla="*/ 178017 h 4457701"/>
                <a:gd name="connsiteX377" fmla="*/ 1922144 w 3059112"/>
                <a:gd name="connsiteY377" fmla="*/ 196268 h 4457701"/>
                <a:gd name="connsiteX378" fmla="*/ 1935646 w 3059112"/>
                <a:gd name="connsiteY378" fmla="*/ 215577 h 4457701"/>
                <a:gd name="connsiteX379" fmla="*/ 1948352 w 3059112"/>
                <a:gd name="connsiteY379" fmla="*/ 235416 h 4457701"/>
                <a:gd name="connsiteX380" fmla="*/ 1960265 w 3059112"/>
                <a:gd name="connsiteY380" fmla="*/ 256048 h 4457701"/>
                <a:gd name="connsiteX381" fmla="*/ 1970854 w 3059112"/>
                <a:gd name="connsiteY381" fmla="*/ 277209 h 4457701"/>
                <a:gd name="connsiteX382" fmla="*/ 1980914 w 3059112"/>
                <a:gd name="connsiteY382" fmla="*/ 298634 h 4457701"/>
                <a:gd name="connsiteX383" fmla="*/ 1989650 w 3059112"/>
                <a:gd name="connsiteY383" fmla="*/ 320853 h 4457701"/>
                <a:gd name="connsiteX384" fmla="*/ 1997327 w 3059112"/>
                <a:gd name="connsiteY384" fmla="*/ 343601 h 4457701"/>
                <a:gd name="connsiteX385" fmla="*/ 2003680 w 3059112"/>
                <a:gd name="connsiteY385" fmla="*/ 366878 h 4457701"/>
                <a:gd name="connsiteX386" fmla="*/ 2009239 w 3059112"/>
                <a:gd name="connsiteY386" fmla="*/ 390420 h 4457701"/>
                <a:gd name="connsiteX387" fmla="*/ 2013475 w 3059112"/>
                <a:gd name="connsiteY387" fmla="*/ 414490 h 4457701"/>
                <a:gd name="connsiteX388" fmla="*/ 2016916 w 3059112"/>
                <a:gd name="connsiteY388" fmla="*/ 439090 h 4457701"/>
                <a:gd name="connsiteX389" fmla="*/ 2018505 w 3059112"/>
                <a:gd name="connsiteY389" fmla="*/ 463689 h 4457701"/>
                <a:gd name="connsiteX390" fmla="*/ 2019299 w 3059112"/>
                <a:gd name="connsiteY390" fmla="*/ 489082 h 4457701"/>
                <a:gd name="connsiteX391" fmla="*/ 2018505 w 3059112"/>
                <a:gd name="connsiteY391" fmla="*/ 514211 h 4457701"/>
                <a:gd name="connsiteX392" fmla="*/ 2016916 w 3059112"/>
                <a:gd name="connsiteY392" fmla="*/ 539075 h 4457701"/>
                <a:gd name="connsiteX393" fmla="*/ 2013475 w 3059112"/>
                <a:gd name="connsiteY393" fmla="*/ 563410 h 4457701"/>
                <a:gd name="connsiteX394" fmla="*/ 2009239 w 3059112"/>
                <a:gd name="connsiteY394" fmla="*/ 587481 h 4457701"/>
                <a:gd name="connsiteX395" fmla="*/ 2003680 w 3059112"/>
                <a:gd name="connsiteY395" fmla="*/ 611022 h 4457701"/>
                <a:gd name="connsiteX396" fmla="*/ 1997327 w 3059112"/>
                <a:gd name="connsiteY396" fmla="*/ 634564 h 4457701"/>
                <a:gd name="connsiteX397" fmla="*/ 1989650 w 3059112"/>
                <a:gd name="connsiteY397" fmla="*/ 657047 h 4457701"/>
                <a:gd name="connsiteX398" fmla="*/ 1980914 w 3059112"/>
                <a:gd name="connsiteY398" fmla="*/ 679266 h 4457701"/>
                <a:gd name="connsiteX399" fmla="*/ 1970854 w 3059112"/>
                <a:gd name="connsiteY399" fmla="*/ 700956 h 4457701"/>
                <a:gd name="connsiteX400" fmla="*/ 1960265 w 3059112"/>
                <a:gd name="connsiteY400" fmla="*/ 721853 h 4457701"/>
                <a:gd name="connsiteX401" fmla="*/ 1948352 w 3059112"/>
                <a:gd name="connsiteY401" fmla="*/ 742485 h 4457701"/>
                <a:gd name="connsiteX402" fmla="*/ 1935646 w 3059112"/>
                <a:gd name="connsiteY402" fmla="*/ 762323 h 4457701"/>
                <a:gd name="connsiteX403" fmla="*/ 1922144 w 3059112"/>
                <a:gd name="connsiteY403" fmla="*/ 781632 h 4457701"/>
                <a:gd name="connsiteX404" fmla="*/ 1907585 w 3059112"/>
                <a:gd name="connsiteY404" fmla="*/ 799884 h 4457701"/>
                <a:gd name="connsiteX405" fmla="*/ 1891966 w 3059112"/>
                <a:gd name="connsiteY405" fmla="*/ 817871 h 4457701"/>
                <a:gd name="connsiteX406" fmla="*/ 1875817 w 3059112"/>
                <a:gd name="connsiteY406" fmla="*/ 834799 h 4457701"/>
                <a:gd name="connsiteX407" fmla="*/ 1858610 w 3059112"/>
                <a:gd name="connsiteY407" fmla="*/ 850935 h 4457701"/>
                <a:gd name="connsiteX408" fmla="*/ 1841138 w 3059112"/>
                <a:gd name="connsiteY408" fmla="*/ 866276 h 4457701"/>
                <a:gd name="connsiteX409" fmla="*/ 1822343 w 3059112"/>
                <a:gd name="connsiteY409" fmla="*/ 880824 h 4457701"/>
                <a:gd name="connsiteX410" fmla="*/ 1803282 w 3059112"/>
                <a:gd name="connsiteY410" fmla="*/ 894315 h 4457701"/>
                <a:gd name="connsiteX411" fmla="*/ 1783428 w 3059112"/>
                <a:gd name="connsiteY411" fmla="*/ 907276 h 4457701"/>
                <a:gd name="connsiteX412" fmla="*/ 1763044 w 3059112"/>
                <a:gd name="connsiteY412" fmla="*/ 918914 h 4457701"/>
                <a:gd name="connsiteX413" fmla="*/ 1741866 w 3059112"/>
                <a:gd name="connsiteY413" fmla="*/ 929759 h 4457701"/>
                <a:gd name="connsiteX414" fmla="*/ 1720158 w 3059112"/>
                <a:gd name="connsiteY414" fmla="*/ 939546 h 4457701"/>
                <a:gd name="connsiteX415" fmla="*/ 1697921 w 3059112"/>
                <a:gd name="connsiteY415" fmla="*/ 948275 h 4457701"/>
                <a:gd name="connsiteX416" fmla="*/ 1675155 w 3059112"/>
                <a:gd name="connsiteY416" fmla="*/ 955946 h 4457701"/>
                <a:gd name="connsiteX417" fmla="*/ 1652124 w 3059112"/>
                <a:gd name="connsiteY417" fmla="*/ 962559 h 4457701"/>
                <a:gd name="connsiteX418" fmla="*/ 1628298 w 3059112"/>
                <a:gd name="connsiteY418" fmla="*/ 968113 h 4457701"/>
                <a:gd name="connsiteX419" fmla="*/ 1603944 w 3059112"/>
                <a:gd name="connsiteY419" fmla="*/ 972345 h 4457701"/>
                <a:gd name="connsiteX420" fmla="*/ 1579589 w 3059112"/>
                <a:gd name="connsiteY420" fmla="*/ 975520 h 4457701"/>
                <a:gd name="connsiteX421" fmla="*/ 1554704 w 3059112"/>
                <a:gd name="connsiteY421" fmla="*/ 977371 h 4457701"/>
                <a:gd name="connsiteX422" fmla="*/ 1529556 w 3059112"/>
                <a:gd name="connsiteY422" fmla="*/ 977900 h 4457701"/>
                <a:gd name="connsiteX423" fmla="*/ 1504406 w 3059112"/>
                <a:gd name="connsiteY423" fmla="*/ 977371 h 4457701"/>
                <a:gd name="connsiteX424" fmla="*/ 1479522 w 3059112"/>
                <a:gd name="connsiteY424" fmla="*/ 975520 h 4457701"/>
                <a:gd name="connsiteX425" fmla="*/ 1455167 w 3059112"/>
                <a:gd name="connsiteY425" fmla="*/ 972345 h 4457701"/>
                <a:gd name="connsiteX426" fmla="*/ 1430813 w 3059112"/>
                <a:gd name="connsiteY426" fmla="*/ 968113 h 4457701"/>
                <a:gd name="connsiteX427" fmla="*/ 1406987 w 3059112"/>
                <a:gd name="connsiteY427" fmla="*/ 962559 h 4457701"/>
                <a:gd name="connsiteX428" fmla="*/ 1383956 w 3059112"/>
                <a:gd name="connsiteY428" fmla="*/ 955946 h 4457701"/>
                <a:gd name="connsiteX429" fmla="*/ 1361190 w 3059112"/>
                <a:gd name="connsiteY429" fmla="*/ 948275 h 4457701"/>
                <a:gd name="connsiteX430" fmla="*/ 1338953 w 3059112"/>
                <a:gd name="connsiteY430" fmla="*/ 939546 h 4457701"/>
                <a:gd name="connsiteX431" fmla="*/ 1317245 w 3059112"/>
                <a:gd name="connsiteY431" fmla="*/ 929759 h 4457701"/>
                <a:gd name="connsiteX432" fmla="*/ 1296067 w 3059112"/>
                <a:gd name="connsiteY432" fmla="*/ 918914 h 4457701"/>
                <a:gd name="connsiteX433" fmla="*/ 1275683 w 3059112"/>
                <a:gd name="connsiteY433" fmla="*/ 907276 h 4457701"/>
                <a:gd name="connsiteX434" fmla="*/ 1255564 w 3059112"/>
                <a:gd name="connsiteY434" fmla="*/ 894315 h 4457701"/>
                <a:gd name="connsiteX435" fmla="*/ 1236768 w 3059112"/>
                <a:gd name="connsiteY435" fmla="*/ 880824 h 4457701"/>
                <a:gd name="connsiteX436" fmla="*/ 1217973 w 3059112"/>
                <a:gd name="connsiteY436" fmla="*/ 866276 h 4457701"/>
                <a:gd name="connsiteX437" fmla="*/ 1200501 w 3059112"/>
                <a:gd name="connsiteY437" fmla="*/ 850935 h 4457701"/>
                <a:gd name="connsiteX438" fmla="*/ 1183294 w 3059112"/>
                <a:gd name="connsiteY438" fmla="*/ 834799 h 4457701"/>
                <a:gd name="connsiteX439" fmla="*/ 1166881 w 3059112"/>
                <a:gd name="connsiteY439" fmla="*/ 817871 h 4457701"/>
                <a:gd name="connsiteX440" fmla="*/ 1151526 w 3059112"/>
                <a:gd name="connsiteY440" fmla="*/ 799884 h 4457701"/>
                <a:gd name="connsiteX441" fmla="*/ 1136967 w 3059112"/>
                <a:gd name="connsiteY441" fmla="*/ 781632 h 4457701"/>
                <a:gd name="connsiteX442" fmla="*/ 1123465 w 3059112"/>
                <a:gd name="connsiteY442" fmla="*/ 762323 h 4457701"/>
                <a:gd name="connsiteX443" fmla="*/ 1110759 w 3059112"/>
                <a:gd name="connsiteY443" fmla="*/ 742485 h 4457701"/>
                <a:gd name="connsiteX444" fmla="*/ 1098846 w 3059112"/>
                <a:gd name="connsiteY444" fmla="*/ 721853 h 4457701"/>
                <a:gd name="connsiteX445" fmla="*/ 1088257 w 3059112"/>
                <a:gd name="connsiteY445" fmla="*/ 700956 h 4457701"/>
                <a:gd name="connsiteX446" fmla="*/ 1078197 w 3059112"/>
                <a:gd name="connsiteY446" fmla="*/ 679266 h 4457701"/>
                <a:gd name="connsiteX447" fmla="*/ 1069461 w 3059112"/>
                <a:gd name="connsiteY447" fmla="*/ 657047 h 4457701"/>
                <a:gd name="connsiteX448" fmla="*/ 1061784 w 3059112"/>
                <a:gd name="connsiteY448" fmla="*/ 634564 h 4457701"/>
                <a:gd name="connsiteX449" fmla="*/ 1055431 w 3059112"/>
                <a:gd name="connsiteY449" fmla="*/ 611022 h 4457701"/>
                <a:gd name="connsiteX450" fmla="*/ 1049872 w 3059112"/>
                <a:gd name="connsiteY450" fmla="*/ 587481 h 4457701"/>
                <a:gd name="connsiteX451" fmla="*/ 1045636 w 3059112"/>
                <a:gd name="connsiteY451" fmla="*/ 563410 h 4457701"/>
                <a:gd name="connsiteX452" fmla="*/ 1042195 w 3059112"/>
                <a:gd name="connsiteY452" fmla="*/ 539075 h 4457701"/>
                <a:gd name="connsiteX453" fmla="*/ 1040606 w 3059112"/>
                <a:gd name="connsiteY453" fmla="*/ 514211 h 4457701"/>
                <a:gd name="connsiteX454" fmla="*/ 1039812 w 3059112"/>
                <a:gd name="connsiteY454" fmla="*/ 489082 h 4457701"/>
                <a:gd name="connsiteX455" fmla="*/ 1040606 w 3059112"/>
                <a:gd name="connsiteY455" fmla="*/ 463689 h 4457701"/>
                <a:gd name="connsiteX456" fmla="*/ 1042195 w 3059112"/>
                <a:gd name="connsiteY456" fmla="*/ 439090 h 4457701"/>
                <a:gd name="connsiteX457" fmla="*/ 1045636 w 3059112"/>
                <a:gd name="connsiteY457" fmla="*/ 414490 h 4457701"/>
                <a:gd name="connsiteX458" fmla="*/ 1049872 w 3059112"/>
                <a:gd name="connsiteY458" fmla="*/ 390420 h 4457701"/>
                <a:gd name="connsiteX459" fmla="*/ 1055431 w 3059112"/>
                <a:gd name="connsiteY459" fmla="*/ 366878 h 4457701"/>
                <a:gd name="connsiteX460" fmla="*/ 1061784 w 3059112"/>
                <a:gd name="connsiteY460" fmla="*/ 343601 h 4457701"/>
                <a:gd name="connsiteX461" fmla="*/ 1069461 w 3059112"/>
                <a:gd name="connsiteY461" fmla="*/ 320853 h 4457701"/>
                <a:gd name="connsiteX462" fmla="*/ 1078197 w 3059112"/>
                <a:gd name="connsiteY462" fmla="*/ 298634 h 4457701"/>
                <a:gd name="connsiteX463" fmla="*/ 1088257 w 3059112"/>
                <a:gd name="connsiteY463" fmla="*/ 277209 h 4457701"/>
                <a:gd name="connsiteX464" fmla="*/ 1098846 w 3059112"/>
                <a:gd name="connsiteY464" fmla="*/ 256048 h 4457701"/>
                <a:gd name="connsiteX465" fmla="*/ 1110759 w 3059112"/>
                <a:gd name="connsiteY465" fmla="*/ 235416 h 4457701"/>
                <a:gd name="connsiteX466" fmla="*/ 1123465 w 3059112"/>
                <a:gd name="connsiteY466" fmla="*/ 215577 h 4457701"/>
                <a:gd name="connsiteX467" fmla="*/ 1136967 w 3059112"/>
                <a:gd name="connsiteY467" fmla="*/ 196268 h 4457701"/>
                <a:gd name="connsiteX468" fmla="*/ 1151526 w 3059112"/>
                <a:gd name="connsiteY468" fmla="*/ 178017 h 4457701"/>
                <a:gd name="connsiteX469" fmla="*/ 1166881 w 3059112"/>
                <a:gd name="connsiteY469" fmla="*/ 160030 h 4457701"/>
                <a:gd name="connsiteX470" fmla="*/ 1183294 w 3059112"/>
                <a:gd name="connsiteY470" fmla="*/ 143101 h 4457701"/>
                <a:gd name="connsiteX471" fmla="*/ 1200501 w 3059112"/>
                <a:gd name="connsiteY471" fmla="*/ 126966 h 4457701"/>
                <a:gd name="connsiteX472" fmla="*/ 1217973 w 3059112"/>
                <a:gd name="connsiteY472" fmla="*/ 111624 h 4457701"/>
                <a:gd name="connsiteX473" fmla="*/ 1236768 w 3059112"/>
                <a:gd name="connsiteY473" fmla="*/ 97076 h 4457701"/>
                <a:gd name="connsiteX474" fmla="*/ 1255564 w 3059112"/>
                <a:gd name="connsiteY474" fmla="*/ 83586 h 4457701"/>
                <a:gd name="connsiteX475" fmla="*/ 1275683 w 3059112"/>
                <a:gd name="connsiteY475" fmla="*/ 70625 h 4457701"/>
                <a:gd name="connsiteX476" fmla="*/ 1296067 w 3059112"/>
                <a:gd name="connsiteY476" fmla="*/ 58986 h 4457701"/>
                <a:gd name="connsiteX477" fmla="*/ 1317245 w 3059112"/>
                <a:gd name="connsiteY477" fmla="*/ 48141 h 4457701"/>
                <a:gd name="connsiteX478" fmla="*/ 1338953 w 3059112"/>
                <a:gd name="connsiteY478" fmla="*/ 38354 h 4457701"/>
                <a:gd name="connsiteX479" fmla="*/ 1361190 w 3059112"/>
                <a:gd name="connsiteY479" fmla="*/ 29890 h 4457701"/>
                <a:gd name="connsiteX480" fmla="*/ 1383956 w 3059112"/>
                <a:gd name="connsiteY480" fmla="*/ 21955 h 4457701"/>
                <a:gd name="connsiteX481" fmla="*/ 1406987 w 3059112"/>
                <a:gd name="connsiteY481" fmla="*/ 15342 h 4457701"/>
                <a:gd name="connsiteX482" fmla="*/ 1430813 w 3059112"/>
                <a:gd name="connsiteY482" fmla="*/ 10052 h 4457701"/>
                <a:gd name="connsiteX483" fmla="*/ 1455167 w 3059112"/>
                <a:gd name="connsiteY483" fmla="*/ 5555 h 4457701"/>
                <a:gd name="connsiteX484" fmla="*/ 1479522 w 3059112"/>
                <a:gd name="connsiteY484" fmla="*/ 2381 h 4457701"/>
                <a:gd name="connsiteX485" fmla="*/ 1504406 w 3059112"/>
                <a:gd name="connsiteY485" fmla="*/ 529 h 44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3059112" h="4457701">
                  <a:moveTo>
                    <a:pt x="36512" y="458788"/>
                  </a:moveTo>
                  <a:lnTo>
                    <a:pt x="39952" y="459053"/>
                  </a:lnTo>
                  <a:lnTo>
                    <a:pt x="43127" y="459582"/>
                  </a:lnTo>
                  <a:lnTo>
                    <a:pt x="46567" y="460375"/>
                  </a:lnTo>
                  <a:lnTo>
                    <a:pt x="90223" y="474131"/>
                  </a:lnTo>
                  <a:lnTo>
                    <a:pt x="133879" y="488416"/>
                  </a:lnTo>
                  <a:lnTo>
                    <a:pt x="177535" y="503494"/>
                  </a:lnTo>
                  <a:lnTo>
                    <a:pt x="221456" y="519101"/>
                  </a:lnTo>
                  <a:lnTo>
                    <a:pt x="265377" y="535767"/>
                  </a:lnTo>
                  <a:lnTo>
                    <a:pt x="309298" y="553226"/>
                  </a:lnTo>
                  <a:lnTo>
                    <a:pt x="353219" y="572272"/>
                  </a:lnTo>
                  <a:lnTo>
                    <a:pt x="397404" y="591847"/>
                  </a:lnTo>
                  <a:lnTo>
                    <a:pt x="441590" y="613539"/>
                  </a:lnTo>
                  <a:lnTo>
                    <a:pt x="486040" y="636024"/>
                  </a:lnTo>
                  <a:lnTo>
                    <a:pt x="530225" y="660096"/>
                  </a:lnTo>
                  <a:lnTo>
                    <a:pt x="574675" y="686020"/>
                  </a:lnTo>
                  <a:lnTo>
                    <a:pt x="619125" y="713796"/>
                  </a:lnTo>
                  <a:lnTo>
                    <a:pt x="664104" y="743159"/>
                  </a:lnTo>
                  <a:lnTo>
                    <a:pt x="708819" y="774638"/>
                  </a:lnTo>
                  <a:lnTo>
                    <a:pt x="753798" y="808233"/>
                  </a:lnTo>
                  <a:lnTo>
                    <a:pt x="799042" y="843681"/>
                  </a:lnTo>
                  <a:lnTo>
                    <a:pt x="844285" y="882038"/>
                  </a:lnTo>
                  <a:lnTo>
                    <a:pt x="889794" y="921982"/>
                  </a:lnTo>
                  <a:lnTo>
                    <a:pt x="935302" y="964836"/>
                  </a:lnTo>
                  <a:lnTo>
                    <a:pt x="981075" y="1010335"/>
                  </a:lnTo>
                  <a:lnTo>
                    <a:pt x="1027112" y="1058480"/>
                  </a:lnTo>
                  <a:lnTo>
                    <a:pt x="1073414" y="1109534"/>
                  </a:lnTo>
                  <a:lnTo>
                    <a:pt x="1119716" y="1163234"/>
                  </a:lnTo>
                  <a:lnTo>
                    <a:pt x="1166283" y="1220108"/>
                  </a:lnTo>
                  <a:lnTo>
                    <a:pt x="1213114" y="1279892"/>
                  </a:lnTo>
                  <a:lnTo>
                    <a:pt x="1259946" y="1343115"/>
                  </a:lnTo>
                  <a:lnTo>
                    <a:pt x="1307306" y="1409777"/>
                  </a:lnTo>
                  <a:lnTo>
                    <a:pt x="1354666" y="1479613"/>
                  </a:lnTo>
                  <a:lnTo>
                    <a:pt x="1402291" y="1553152"/>
                  </a:lnTo>
                  <a:lnTo>
                    <a:pt x="1450446" y="1630395"/>
                  </a:lnTo>
                  <a:lnTo>
                    <a:pt x="1498335" y="1711342"/>
                  </a:lnTo>
                  <a:lnTo>
                    <a:pt x="1499658" y="1713458"/>
                  </a:lnTo>
                  <a:lnTo>
                    <a:pt x="1501246" y="1715310"/>
                  </a:lnTo>
                  <a:lnTo>
                    <a:pt x="1502833" y="1717426"/>
                  </a:lnTo>
                  <a:lnTo>
                    <a:pt x="1504156" y="1719013"/>
                  </a:lnTo>
                  <a:lnTo>
                    <a:pt x="1505744" y="1720600"/>
                  </a:lnTo>
                  <a:lnTo>
                    <a:pt x="1507860" y="1721923"/>
                  </a:lnTo>
                  <a:lnTo>
                    <a:pt x="1509448" y="1723510"/>
                  </a:lnTo>
                  <a:lnTo>
                    <a:pt x="1511564" y="1724568"/>
                  </a:lnTo>
                  <a:lnTo>
                    <a:pt x="1513681" y="1725626"/>
                  </a:lnTo>
                  <a:lnTo>
                    <a:pt x="1515533" y="1726685"/>
                  </a:lnTo>
                  <a:lnTo>
                    <a:pt x="1517914" y="1727743"/>
                  </a:lnTo>
                  <a:lnTo>
                    <a:pt x="1520031" y="1728272"/>
                  </a:lnTo>
                  <a:lnTo>
                    <a:pt x="1522412" y="1728801"/>
                  </a:lnTo>
                  <a:lnTo>
                    <a:pt x="1524794" y="1729065"/>
                  </a:lnTo>
                  <a:lnTo>
                    <a:pt x="1527175" y="1729330"/>
                  </a:lnTo>
                  <a:lnTo>
                    <a:pt x="1529556" y="1729330"/>
                  </a:lnTo>
                  <a:lnTo>
                    <a:pt x="1531937" y="1729330"/>
                  </a:lnTo>
                  <a:lnTo>
                    <a:pt x="1534318" y="1729065"/>
                  </a:lnTo>
                  <a:lnTo>
                    <a:pt x="1536700" y="1728801"/>
                  </a:lnTo>
                  <a:lnTo>
                    <a:pt x="1539081" y="1728272"/>
                  </a:lnTo>
                  <a:lnTo>
                    <a:pt x="1541198" y="1727743"/>
                  </a:lnTo>
                  <a:lnTo>
                    <a:pt x="1543579" y="1726685"/>
                  </a:lnTo>
                  <a:lnTo>
                    <a:pt x="1545431" y="1725626"/>
                  </a:lnTo>
                  <a:lnTo>
                    <a:pt x="1547548" y="1724568"/>
                  </a:lnTo>
                  <a:lnTo>
                    <a:pt x="1549664" y="1723510"/>
                  </a:lnTo>
                  <a:lnTo>
                    <a:pt x="1551252" y="1721923"/>
                  </a:lnTo>
                  <a:lnTo>
                    <a:pt x="1553368" y="1720600"/>
                  </a:lnTo>
                  <a:lnTo>
                    <a:pt x="1554956" y="1719013"/>
                  </a:lnTo>
                  <a:lnTo>
                    <a:pt x="1556279" y="1717426"/>
                  </a:lnTo>
                  <a:lnTo>
                    <a:pt x="1557866" y="1715310"/>
                  </a:lnTo>
                  <a:lnTo>
                    <a:pt x="1559454" y="1713458"/>
                  </a:lnTo>
                  <a:lnTo>
                    <a:pt x="1560777" y="1711342"/>
                  </a:lnTo>
                  <a:lnTo>
                    <a:pt x="1608666" y="1630395"/>
                  </a:lnTo>
                  <a:lnTo>
                    <a:pt x="1656821" y="1553152"/>
                  </a:lnTo>
                  <a:lnTo>
                    <a:pt x="1704446" y="1479613"/>
                  </a:lnTo>
                  <a:lnTo>
                    <a:pt x="1751806" y="1409777"/>
                  </a:lnTo>
                  <a:lnTo>
                    <a:pt x="1799166" y="1343115"/>
                  </a:lnTo>
                  <a:lnTo>
                    <a:pt x="1845998" y="1279892"/>
                  </a:lnTo>
                  <a:lnTo>
                    <a:pt x="1892829" y="1220108"/>
                  </a:lnTo>
                  <a:lnTo>
                    <a:pt x="1939396" y="1163234"/>
                  </a:lnTo>
                  <a:lnTo>
                    <a:pt x="1985698" y="1109534"/>
                  </a:lnTo>
                  <a:lnTo>
                    <a:pt x="2032000" y="1058480"/>
                  </a:lnTo>
                  <a:lnTo>
                    <a:pt x="2078037" y="1010335"/>
                  </a:lnTo>
                  <a:lnTo>
                    <a:pt x="2123810" y="964836"/>
                  </a:lnTo>
                  <a:lnTo>
                    <a:pt x="2169318" y="921982"/>
                  </a:lnTo>
                  <a:lnTo>
                    <a:pt x="2214827" y="882038"/>
                  </a:lnTo>
                  <a:lnTo>
                    <a:pt x="2260070" y="843681"/>
                  </a:lnTo>
                  <a:lnTo>
                    <a:pt x="2305314" y="808233"/>
                  </a:lnTo>
                  <a:lnTo>
                    <a:pt x="2350029" y="774638"/>
                  </a:lnTo>
                  <a:lnTo>
                    <a:pt x="2395008" y="743159"/>
                  </a:lnTo>
                  <a:lnTo>
                    <a:pt x="2439987" y="713796"/>
                  </a:lnTo>
                  <a:lnTo>
                    <a:pt x="2484437" y="686020"/>
                  </a:lnTo>
                  <a:lnTo>
                    <a:pt x="2528887" y="660096"/>
                  </a:lnTo>
                  <a:lnTo>
                    <a:pt x="2573072" y="636024"/>
                  </a:lnTo>
                  <a:lnTo>
                    <a:pt x="2617522" y="613539"/>
                  </a:lnTo>
                  <a:lnTo>
                    <a:pt x="2661708" y="591847"/>
                  </a:lnTo>
                  <a:lnTo>
                    <a:pt x="2705893" y="572272"/>
                  </a:lnTo>
                  <a:lnTo>
                    <a:pt x="2749814" y="553226"/>
                  </a:lnTo>
                  <a:lnTo>
                    <a:pt x="2793735" y="535767"/>
                  </a:lnTo>
                  <a:lnTo>
                    <a:pt x="2837656" y="519101"/>
                  </a:lnTo>
                  <a:lnTo>
                    <a:pt x="2881576" y="503494"/>
                  </a:lnTo>
                  <a:lnTo>
                    <a:pt x="2925233" y="488416"/>
                  </a:lnTo>
                  <a:lnTo>
                    <a:pt x="2968889" y="474131"/>
                  </a:lnTo>
                  <a:lnTo>
                    <a:pt x="3012545" y="460375"/>
                  </a:lnTo>
                  <a:lnTo>
                    <a:pt x="3015985" y="459582"/>
                  </a:lnTo>
                  <a:lnTo>
                    <a:pt x="3019160" y="459053"/>
                  </a:lnTo>
                  <a:lnTo>
                    <a:pt x="3022600" y="458788"/>
                  </a:lnTo>
                  <a:lnTo>
                    <a:pt x="3026039" y="459053"/>
                  </a:lnTo>
                  <a:lnTo>
                    <a:pt x="3028950" y="459317"/>
                  </a:lnTo>
                  <a:lnTo>
                    <a:pt x="3032389" y="460111"/>
                  </a:lnTo>
                  <a:lnTo>
                    <a:pt x="3035300" y="461169"/>
                  </a:lnTo>
                  <a:lnTo>
                    <a:pt x="3038474" y="462492"/>
                  </a:lnTo>
                  <a:lnTo>
                    <a:pt x="3041385" y="463814"/>
                  </a:lnTo>
                  <a:lnTo>
                    <a:pt x="3044031" y="465402"/>
                  </a:lnTo>
                  <a:lnTo>
                    <a:pt x="3046676" y="467782"/>
                  </a:lnTo>
                  <a:lnTo>
                    <a:pt x="3049058" y="469899"/>
                  </a:lnTo>
                  <a:lnTo>
                    <a:pt x="3050910" y="472279"/>
                  </a:lnTo>
                  <a:lnTo>
                    <a:pt x="3053026" y="474925"/>
                  </a:lnTo>
                  <a:lnTo>
                    <a:pt x="3054879" y="478099"/>
                  </a:lnTo>
                  <a:lnTo>
                    <a:pt x="3056202" y="481009"/>
                  </a:lnTo>
                  <a:lnTo>
                    <a:pt x="3057524" y="484448"/>
                  </a:lnTo>
                  <a:lnTo>
                    <a:pt x="3058318" y="487622"/>
                  </a:lnTo>
                  <a:lnTo>
                    <a:pt x="3058848" y="490796"/>
                  </a:lnTo>
                  <a:lnTo>
                    <a:pt x="3059112" y="494235"/>
                  </a:lnTo>
                  <a:lnTo>
                    <a:pt x="3059112" y="497410"/>
                  </a:lnTo>
                  <a:lnTo>
                    <a:pt x="3058583" y="500849"/>
                  </a:lnTo>
                  <a:lnTo>
                    <a:pt x="3058054" y="504023"/>
                  </a:lnTo>
                  <a:lnTo>
                    <a:pt x="3056995" y="506933"/>
                  </a:lnTo>
                  <a:lnTo>
                    <a:pt x="3055672" y="510107"/>
                  </a:lnTo>
                  <a:lnTo>
                    <a:pt x="3054350" y="512753"/>
                  </a:lnTo>
                  <a:lnTo>
                    <a:pt x="3052498" y="515662"/>
                  </a:lnTo>
                  <a:lnTo>
                    <a:pt x="3050381" y="518043"/>
                  </a:lnTo>
                  <a:lnTo>
                    <a:pt x="3048264" y="520688"/>
                  </a:lnTo>
                  <a:lnTo>
                    <a:pt x="3045618" y="522805"/>
                  </a:lnTo>
                  <a:lnTo>
                    <a:pt x="3042972" y="524921"/>
                  </a:lnTo>
                  <a:lnTo>
                    <a:pt x="3039798" y="526773"/>
                  </a:lnTo>
                  <a:lnTo>
                    <a:pt x="2962274" y="568304"/>
                  </a:lnTo>
                  <a:lnTo>
                    <a:pt x="2886868" y="609835"/>
                  </a:lnTo>
                  <a:lnTo>
                    <a:pt x="2813579" y="651367"/>
                  </a:lnTo>
                  <a:lnTo>
                    <a:pt x="2742670" y="693427"/>
                  </a:lnTo>
                  <a:lnTo>
                    <a:pt x="2674408" y="736017"/>
                  </a:lnTo>
                  <a:lnTo>
                    <a:pt x="2608262" y="779135"/>
                  </a:lnTo>
                  <a:lnTo>
                    <a:pt x="2545027" y="823576"/>
                  </a:lnTo>
                  <a:lnTo>
                    <a:pt x="2484437" y="868811"/>
                  </a:lnTo>
                  <a:lnTo>
                    <a:pt x="2426493" y="915368"/>
                  </a:lnTo>
                  <a:lnTo>
                    <a:pt x="2371460" y="963513"/>
                  </a:lnTo>
                  <a:lnTo>
                    <a:pt x="2319602" y="1013774"/>
                  </a:lnTo>
                  <a:lnTo>
                    <a:pt x="2270654" y="1065622"/>
                  </a:lnTo>
                  <a:lnTo>
                    <a:pt x="2224881" y="1119586"/>
                  </a:lnTo>
                  <a:lnTo>
                    <a:pt x="2182283" y="1175931"/>
                  </a:lnTo>
                  <a:lnTo>
                    <a:pt x="2142860" y="1234657"/>
                  </a:lnTo>
                  <a:lnTo>
                    <a:pt x="2107141" y="1296028"/>
                  </a:lnTo>
                  <a:lnTo>
                    <a:pt x="2074598" y="1360838"/>
                  </a:lnTo>
                  <a:lnTo>
                    <a:pt x="2046023" y="1428558"/>
                  </a:lnTo>
                  <a:lnTo>
                    <a:pt x="2020887" y="1499188"/>
                  </a:lnTo>
                  <a:lnTo>
                    <a:pt x="1999456" y="1573786"/>
                  </a:lnTo>
                  <a:lnTo>
                    <a:pt x="1981729" y="1651822"/>
                  </a:lnTo>
                  <a:lnTo>
                    <a:pt x="1968235" y="1734091"/>
                  </a:lnTo>
                  <a:lnTo>
                    <a:pt x="1958710" y="1820329"/>
                  </a:lnTo>
                  <a:lnTo>
                    <a:pt x="1953154" y="1910798"/>
                  </a:lnTo>
                  <a:lnTo>
                    <a:pt x="1951566" y="2005765"/>
                  </a:lnTo>
                  <a:lnTo>
                    <a:pt x="1954741" y="2105493"/>
                  </a:lnTo>
                  <a:lnTo>
                    <a:pt x="1961885" y="2210247"/>
                  </a:lnTo>
                  <a:lnTo>
                    <a:pt x="1973791" y="2320027"/>
                  </a:lnTo>
                  <a:lnTo>
                    <a:pt x="1989931" y="2435098"/>
                  </a:lnTo>
                  <a:lnTo>
                    <a:pt x="2010833" y="2555724"/>
                  </a:lnTo>
                  <a:lnTo>
                    <a:pt x="2036498" y="2681905"/>
                  </a:lnTo>
                  <a:lnTo>
                    <a:pt x="2066925" y="2813906"/>
                  </a:lnTo>
                  <a:lnTo>
                    <a:pt x="2067718" y="2817081"/>
                  </a:lnTo>
                  <a:lnTo>
                    <a:pt x="2068777" y="2819462"/>
                  </a:lnTo>
                  <a:lnTo>
                    <a:pt x="2106612" y="2922364"/>
                  </a:lnTo>
                  <a:lnTo>
                    <a:pt x="2131483" y="3018918"/>
                  </a:lnTo>
                  <a:lnTo>
                    <a:pt x="2144448" y="3109916"/>
                  </a:lnTo>
                  <a:lnTo>
                    <a:pt x="2146564" y="3195095"/>
                  </a:lnTo>
                  <a:lnTo>
                    <a:pt x="2139420" y="3274983"/>
                  </a:lnTo>
                  <a:lnTo>
                    <a:pt x="2124075" y="3349846"/>
                  </a:lnTo>
                  <a:lnTo>
                    <a:pt x="2101320" y="3420211"/>
                  </a:lnTo>
                  <a:lnTo>
                    <a:pt x="2073010" y="3485815"/>
                  </a:lnTo>
                  <a:lnTo>
                    <a:pt x="2039937" y="3547450"/>
                  </a:lnTo>
                  <a:lnTo>
                    <a:pt x="2003425" y="3605118"/>
                  </a:lnTo>
                  <a:lnTo>
                    <a:pt x="1965060" y="3658818"/>
                  </a:lnTo>
                  <a:lnTo>
                    <a:pt x="1925637" y="3709079"/>
                  </a:lnTo>
                  <a:lnTo>
                    <a:pt x="1886479" y="3755901"/>
                  </a:lnTo>
                  <a:lnTo>
                    <a:pt x="1848908" y="3800342"/>
                  </a:lnTo>
                  <a:lnTo>
                    <a:pt x="1813718" y="3841873"/>
                  </a:lnTo>
                  <a:lnTo>
                    <a:pt x="1782762" y="3880759"/>
                  </a:lnTo>
                  <a:lnTo>
                    <a:pt x="1756833" y="3917529"/>
                  </a:lnTo>
                  <a:lnTo>
                    <a:pt x="1736989" y="3952711"/>
                  </a:lnTo>
                  <a:lnTo>
                    <a:pt x="1725083" y="3985778"/>
                  </a:lnTo>
                  <a:lnTo>
                    <a:pt x="1721644" y="4017786"/>
                  </a:lnTo>
                  <a:lnTo>
                    <a:pt x="1728258" y="4048472"/>
                  </a:lnTo>
                  <a:lnTo>
                    <a:pt x="1746514" y="4078628"/>
                  </a:lnTo>
                  <a:lnTo>
                    <a:pt x="1776941" y="4107727"/>
                  </a:lnTo>
                  <a:lnTo>
                    <a:pt x="1820862" y="4136825"/>
                  </a:lnTo>
                  <a:lnTo>
                    <a:pt x="1879864" y="4165395"/>
                  </a:lnTo>
                  <a:lnTo>
                    <a:pt x="1954741" y="4194493"/>
                  </a:lnTo>
                  <a:lnTo>
                    <a:pt x="2046816" y="4224120"/>
                  </a:lnTo>
                  <a:lnTo>
                    <a:pt x="2157677" y="4254012"/>
                  </a:lnTo>
                  <a:lnTo>
                    <a:pt x="2288116" y="4284962"/>
                  </a:lnTo>
                  <a:lnTo>
                    <a:pt x="2439722" y="4317235"/>
                  </a:lnTo>
                  <a:lnTo>
                    <a:pt x="2613024" y="4351095"/>
                  </a:lnTo>
                  <a:lnTo>
                    <a:pt x="2810139" y="4386278"/>
                  </a:lnTo>
                  <a:lnTo>
                    <a:pt x="2813579" y="4387071"/>
                  </a:lnTo>
                  <a:lnTo>
                    <a:pt x="2816754" y="4388129"/>
                  </a:lnTo>
                  <a:lnTo>
                    <a:pt x="2819929" y="4389452"/>
                  </a:lnTo>
                  <a:lnTo>
                    <a:pt x="2822574" y="4391039"/>
                  </a:lnTo>
                  <a:lnTo>
                    <a:pt x="2825485" y="4392891"/>
                  </a:lnTo>
                  <a:lnTo>
                    <a:pt x="2827866" y="4395007"/>
                  </a:lnTo>
                  <a:lnTo>
                    <a:pt x="2830512" y="4397123"/>
                  </a:lnTo>
                  <a:lnTo>
                    <a:pt x="2832364" y="4399769"/>
                  </a:lnTo>
                  <a:lnTo>
                    <a:pt x="2834481" y="4402679"/>
                  </a:lnTo>
                  <a:lnTo>
                    <a:pt x="2836068" y="4405324"/>
                  </a:lnTo>
                  <a:lnTo>
                    <a:pt x="2837391" y="4408498"/>
                  </a:lnTo>
                  <a:lnTo>
                    <a:pt x="2838450" y="4411408"/>
                  </a:lnTo>
                  <a:lnTo>
                    <a:pt x="2839243" y="4414583"/>
                  </a:lnTo>
                  <a:lnTo>
                    <a:pt x="2839772" y="4417757"/>
                  </a:lnTo>
                  <a:lnTo>
                    <a:pt x="2840037" y="4421460"/>
                  </a:lnTo>
                  <a:lnTo>
                    <a:pt x="2839772" y="4424899"/>
                  </a:lnTo>
                  <a:lnTo>
                    <a:pt x="2839508" y="4428073"/>
                  </a:lnTo>
                  <a:lnTo>
                    <a:pt x="2838450" y="4431513"/>
                  </a:lnTo>
                  <a:lnTo>
                    <a:pt x="2837391" y="4434951"/>
                  </a:lnTo>
                  <a:lnTo>
                    <a:pt x="2836068" y="4437861"/>
                  </a:lnTo>
                  <a:lnTo>
                    <a:pt x="2834745" y="4440771"/>
                  </a:lnTo>
                  <a:lnTo>
                    <a:pt x="2832629" y="4443416"/>
                  </a:lnTo>
                  <a:lnTo>
                    <a:pt x="2830512" y="4446062"/>
                  </a:lnTo>
                  <a:lnTo>
                    <a:pt x="2828131" y="4448178"/>
                  </a:lnTo>
                  <a:lnTo>
                    <a:pt x="2825750" y="4450559"/>
                  </a:lnTo>
                  <a:lnTo>
                    <a:pt x="2823368" y="4452146"/>
                  </a:lnTo>
                  <a:lnTo>
                    <a:pt x="2820193" y="4453733"/>
                  </a:lnTo>
                  <a:lnTo>
                    <a:pt x="2817018" y="4455320"/>
                  </a:lnTo>
                  <a:lnTo>
                    <a:pt x="2814108" y="4456378"/>
                  </a:lnTo>
                  <a:lnTo>
                    <a:pt x="2810668" y="4457172"/>
                  </a:lnTo>
                  <a:lnTo>
                    <a:pt x="2807229" y="4457437"/>
                  </a:lnTo>
                  <a:lnTo>
                    <a:pt x="2804054" y="4457701"/>
                  </a:lnTo>
                  <a:lnTo>
                    <a:pt x="1529556" y="4457701"/>
                  </a:lnTo>
                  <a:lnTo>
                    <a:pt x="255058" y="4457701"/>
                  </a:lnTo>
                  <a:lnTo>
                    <a:pt x="251883" y="4457437"/>
                  </a:lnTo>
                  <a:lnTo>
                    <a:pt x="248444" y="4457172"/>
                  </a:lnTo>
                  <a:lnTo>
                    <a:pt x="245004" y="4456378"/>
                  </a:lnTo>
                  <a:lnTo>
                    <a:pt x="241829" y="4455320"/>
                  </a:lnTo>
                  <a:lnTo>
                    <a:pt x="238919" y="4453733"/>
                  </a:lnTo>
                  <a:lnTo>
                    <a:pt x="235744" y="4452146"/>
                  </a:lnTo>
                  <a:lnTo>
                    <a:pt x="233362" y="4450559"/>
                  </a:lnTo>
                  <a:lnTo>
                    <a:pt x="230981" y="4448178"/>
                  </a:lnTo>
                  <a:lnTo>
                    <a:pt x="228600" y="4446062"/>
                  </a:lnTo>
                  <a:lnTo>
                    <a:pt x="226483" y="4443416"/>
                  </a:lnTo>
                  <a:lnTo>
                    <a:pt x="224367" y="4440771"/>
                  </a:lnTo>
                  <a:lnTo>
                    <a:pt x="223044" y="4437861"/>
                  </a:lnTo>
                  <a:lnTo>
                    <a:pt x="221721" y="4434951"/>
                  </a:lnTo>
                  <a:lnTo>
                    <a:pt x="220662" y="4431513"/>
                  </a:lnTo>
                  <a:lnTo>
                    <a:pt x="219604" y="4428073"/>
                  </a:lnTo>
                  <a:lnTo>
                    <a:pt x="219340" y="4424899"/>
                  </a:lnTo>
                  <a:lnTo>
                    <a:pt x="219075" y="4421460"/>
                  </a:lnTo>
                  <a:lnTo>
                    <a:pt x="219340" y="4417757"/>
                  </a:lnTo>
                  <a:lnTo>
                    <a:pt x="219869" y="4414583"/>
                  </a:lnTo>
                  <a:lnTo>
                    <a:pt x="220662" y="4411408"/>
                  </a:lnTo>
                  <a:lnTo>
                    <a:pt x="221721" y="4408498"/>
                  </a:lnTo>
                  <a:lnTo>
                    <a:pt x="223044" y="4405324"/>
                  </a:lnTo>
                  <a:lnTo>
                    <a:pt x="224631" y="4402679"/>
                  </a:lnTo>
                  <a:lnTo>
                    <a:pt x="226748" y="4399769"/>
                  </a:lnTo>
                  <a:lnTo>
                    <a:pt x="228600" y="4397123"/>
                  </a:lnTo>
                  <a:lnTo>
                    <a:pt x="231246" y="4395007"/>
                  </a:lnTo>
                  <a:lnTo>
                    <a:pt x="233627" y="4392891"/>
                  </a:lnTo>
                  <a:lnTo>
                    <a:pt x="236537" y="4391039"/>
                  </a:lnTo>
                  <a:lnTo>
                    <a:pt x="239183" y="4389452"/>
                  </a:lnTo>
                  <a:lnTo>
                    <a:pt x="242358" y="4388129"/>
                  </a:lnTo>
                  <a:lnTo>
                    <a:pt x="245533" y="4387071"/>
                  </a:lnTo>
                  <a:lnTo>
                    <a:pt x="248973" y="4386278"/>
                  </a:lnTo>
                  <a:lnTo>
                    <a:pt x="446087" y="4351095"/>
                  </a:lnTo>
                  <a:lnTo>
                    <a:pt x="619390" y="4317235"/>
                  </a:lnTo>
                  <a:lnTo>
                    <a:pt x="770996" y="4284962"/>
                  </a:lnTo>
                  <a:lnTo>
                    <a:pt x="901435" y="4254012"/>
                  </a:lnTo>
                  <a:lnTo>
                    <a:pt x="1012296" y="4224120"/>
                  </a:lnTo>
                  <a:lnTo>
                    <a:pt x="1104371" y="4194493"/>
                  </a:lnTo>
                  <a:lnTo>
                    <a:pt x="1179248" y="4165395"/>
                  </a:lnTo>
                  <a:lnTo>
                    <a:pt x="1238250" y="4136825"/>
                  </a:lnTo>
                  <a:lnTo>
                    <a:pt x="1282171" y="4107727"/>
                  </a:lnTo>
                  <a:lnTo>
                    <a:pt x="1312598" y="4078628"/>
                  </a:lnTo>
                  <a:lnTo>
                    <a:pt x="1330589" y="4048472"/>
                  </a:lnTo>
                  <a:lnTo>
                    <a:pt x="1337468" y="4017786"/>
                  </a:lnTo>
                  <a:lnTo>
                    <a:pt x="1334029" y="3985778"/>
                  </a:lnTo>
                  <a:lnTo>
                    <a:pt x="1322123" y="3952711"/>
                  </a:lnTo>
                  <a:lnTo>
                    <a:pt x="1302279" y="3917529"/>
                  </a:lnTo>
                  <a:lnTo>
                    <a:pt x="1276350" y="3880759"/>
                  </a:lnTo>
                  <a:lnTo>
                    <a:pt x="1245394" y="3841873"/>
                  </a:lnTo>
                  <a:lnTo>
                    <a:pt x="1210204" y="3800342"/>
                  </a:lnTo>
                  <a:lnTo>
                    <a:pt x="1172633" y="3755901"/>
                  </a:lnTo>
                  <a:lnTo>
                    <a:pt x="1133475" y="3709079"/>
                  </a:lnTo>
                  <a:lnTo>
                    <a:pt x="1094052" y="3658818"/>
                  </a:lnTo>
                  <a:lnTo>
                    <a:pt x="1055423" y="3605118"/>
                  </a:lnTo>
                  <a:lnTo>
                    <a:pt x="1019175" y="3547450"/>
                  </a:lnTo>
                  <a:lnTo>
                    <a:pt x="986102" y="3485815"/>
                  </a:lnTo>
                  <a:lnTo>
                    <a:pt x="957792" y="3420211"/>
                  </a:lnTo>
                  <a:lnTo>
                    <a:pt x="935037" y="3349846"/>
                  </a:lnTo>
                  <a:lnTo>
                    <a:pt x="919692" y="3274983"/>
                  </a:lnTo>
                  <a:lnTo>
                    <a:pt x="912548" y="3195095"/>
                  </a:lnTo>
                  <a:lnTo>
                    <a:pt x="914664" y="3109916"/>
                  </a:lnTo>
                  <a:lnTo>
                    <a:pt x="927629" y="3018918"/>
                  </a:lnTo>
                  <a:lnTo>
                    <a:pt x="952500" y="2922364"/>
                  </a:lnTo>
                  <a:lnTo>
                    <a:pt x="990335" y="2819462"/>
                  </a:lnTo>
                  <a:lnTo>
                    <a:pt x="991394" y="2816816"/>
                  </a:lnTo>
                  <a:lnTo>
                    <a:pt x="992187" y="2813906"/>
                  </a:lnTo>
                  <a:lnTo>
                    <a:pt x="1022614" y="2681905"/>
                  </a:lnTo>
                  <a:lnTo>
                    <a:pt x="1048279" y="2555724"/>
                  </a:lnTo>
                  <a:lnTo>
                    <a:pt x="1069181" y="2435098"/>
                  </a:lnTo>
                  <a:lnTo>
                    <a:pt x="1085321" y="2320027"/>
                  </a:lnTo>
                  <a:lnTo>
                    <a:pt x="1097227" y="2210247"/>
                  </a:lnTo>
                  <a:lnTo>
                    <a:pt x="1104371" y="2105493"/>
                  </a:lnTo>
                  <a:lnTo>
                    <a:pt x="1107546" y="2005765"/>
                  </a:lnTo>
                  <a:lnTo>
                    <a:pt x="1105958" y="1910798"/>
                  </a:lnTo>
                  <a:lnTo>
                    <a:pt x="1100402" y="1820329"/>
                  </a:lnTo>
                  <a:lnTo>
                    <a:pt x="1090877" y="1734091"/>
                  </a:lnTo>
                  <a:lnTo>
                    <a:pt x="1077383" y="1651822"/>
                  </a:lnTo>
                  <a:lnTo>
                    <a:pt x="1059656" y="1573786"/>
                  </a:lnTo>
                  <a:lnTo>
                    <a:pt x="1038225" y="1499188"/>
                  </a:lnTo>
                  <a:lnTo>
                    <a:pt x="1013089" y="1428558"/>
                  </a:lnTo>
                  <a:lnTo>
                    <a:pt x="984250" y="1360838"/>
                  </a:lnTo>
                  <a:lnTo>
                    <a:pt x="951971" y="1296028"/>
                  </a:lnTo>
                  <a:lnTo>
                    <a:pt x="916252" y="1234657"/>
                  </a:lnTo>
                  <a:lnTo>
                    <a:pt x="876829" y="1175931"/>
                  </a:lnTo>
                  <a:lnTo>
                    <a:pt x="834231" y="1119586"/>
                  </a:lnTo>
                  <a:lnTo>
                    <a:pt x="788458" y="1065622"/>
                  </a:lnTo>
                  <a:lnTo>
                    <a:pt x="739510" y="1013774"/>
                  </a:lnTo>
                  <a:lnTo>
                    <a:pt x="687652" y="963513"/>
                  </a:lnTo>
                  <a:lnTo>
                    <a:pt x="632619" y="915368"/>
                  </a:lnTo>
                  <a:lnTo>
                    <a:pt x="574675" y="868811"/>
                  </a:lnTo>
                  <a:lnTo>
                    <a:pt x="514085" y="823576"/>
                  </a:lnTo>
                  <a:lnTo>
                    <a:pt x="450850" y="779135"/>
                  </a:lnTo>
                  <a:lnTo>
                    <a:pt x="384704" y="736017"/>
                  </a:lnTo>
                  <a:lnTo>
                    <a:pt x="316442" y="693427"/>
                  </a:lnTo>
                  <a:lnTo>
                    <a:pt x="245533" y="651367"/>
                  </a:lnTo>
                  <a:lnTo>
                    <a:pt x="172244" y="609835"/>
                  </a:lnTo>
                  <a:lnTo>
                    <a:pt x="96837" y="568304"/>
                  </a:lnTo>
                  <a:lnTo>
                    <a:pt x="19315" y="526773"/>
                  </a:lnTo>
                  <a:lnTo>
                    <a:pt x="16140" y="524921"/>
                  </a:lnTo>
                  <a:lnTo>
                    <a:pt x="13494" y="522805"/>
                  </a:lnTo>
                  <a:lnTo>
                    <a:pt x="10848" y="520688"/>
                  </a:lnTo>
                  <a:lnTo>
                    <a:pt x="8731" y="518043"/>
                  </a:lnTo>
                  <a:lnTo>
                    <a:pt x="6615" y="515662"/>
                  </a:lnTo>
                  <a:lnTo>
                    <a:pt x="4762" y="512753"/>
                  </a:lnTo>
                  <a:lnTo>
                    <a:pt x="3440" y="510107"/>
                  </a:lnTo>
                  <a:lnTo>
                    <a:pt x="2117" y="506933"/>
                  </a:lnTo>
                  <a:lnTo>
                    <a:pt x="1058" y="504023"/>
                  </a:lnTo>
                  <a:lnTo>
                    <a:pt x="529" y="500849"/>
                  </a:lnTo>
                  <a:lnTo>
                    <a:pt x="0" y="497410"/>
                  </a:lnTo>
                  <a:lnTo>
                    <a:pt x="0" y="494235"/>
                  </a:lnTo>
                  <a:lnTo>
                    <a:pt x="265" y="490796"/>
                  </a:lnTo>
                  <a:lnTo>
                    <a:pt x="794" y="487622"/>
                  </a:lnTo>
                  <a:lnTo>
                    <a:pt x="1587" y="484448"/>
                  </a:lnTo>
                  <a:lnTo>
                    <a:pt x="2910" y="481009"/>
                  </a:lnTo>
                  <a:lnTo>
                    <a:pt x="4233" y="478099"/>
                  </a:lnTo>
                  <a:lnTo>
                    <a:pt x="5821" y="474925"/>
                  </a:lnTo>
                  <a:lnTo>
                    <a:pt x="8202" y="472544"/>
                  </a:lnTo>
                  <a:lnTo>
                    <a:pt x="10054" y="469899"/>
                  </a:lnTo>
                  <a:lnTo>
                    <a:pt x="12435" y="467782"/>
                  </a:lnTo>
                  <a:lnTo>
                    <a:pt x="15081" y="465402"/>
                  </a:lnTo>
                  <a:lnTo>
                    <a:pt x="17727" y="463814"/>
                  </a:lnTo>
                  <a:lnTo>
                    <a:pt x="20637" y="462492"/>
                  </a:lnTo>
                  <a:lnTo>
                    <a:pt x="23812" y="461169"/>
                  </a:lnTo>
                  <a:lnTo>
                    <a:pt x="26723" y="460111"/>
                  </a:lnTo>
                  <a:lnTo>
                    <a:pt x="30162" y="459317"/>
                  </a:lnTo>
                  <a:lnTo>
                    <a:pt x="33073" y="459053"/>
                  </a:lnTo>
                  <a:close/>
                  <a:moveTo>
                    <a:pt x="1529556" y="0"/>
                  </a:moveTo>
                  <a:lnTo>
                    <a:pt x="1554704" y="529"/>
                  </a:lnTo>
                  <a:lnTo>
                    <a:pt x="1579589" y="2381"/>
                  </a:lnTo>
                  <a:lnTo>
                    <a:pt x="1603944" y="5555"/>
                  </a:lnTo>
                  <a:lnTo>
                    <a:pt x="1628298" y="10052"/>
                  </a:lnTo>
                  <a:lnTo>
                    <a:pt x="1652124" y="15342"/>
                  </a:lnTo>
                  <a:lnTo>
                    <a:pt x="1675155" y="21955"/>
                  </a:lnTo>
                  <a:lnTo>
                    <a:pt x="1697921" y="29890"/>
                  </a:lnTo>
                  <a:lnTo>
                    <a:pt x="1720158" y="38354"/>
                  </a:lnTo>
                  <a:lnTo>
                    <a:pt x="1741866" y="48141"/>
                  </a:lnTo>
                  <a:lnTo>
                    <a:pt x="1763044" y="58986"/>
                  </a:lnTo>
                  <a:lnTo>
                    <a:pt x="1783428" y="70625"/>
                  </a:lnTo>
                  <a:lnTo>
                    <a:pt x="1803282" y="83586"/>
                  </a:lnTo>
                  <a:lnTo>
                    <a:pt x="1822343" y="97076"/>
                  </a:lnTo>
                  <a:lnTo>
                    <a:pt x="1841138" y="111624"/>
                  </a:lnTo>
                  <a:lnTo>
                    <a:pt x="1858610" y="126966"/>
                  </a:lnTo>
                  <a:lnTo>
                    <a:pt x="1875817" y="143101"/>
                  </a:lnTo>
                  <a:lnTo>
                    <a:pt x="1891966" y="160030"/>
                  </a:lnTo>
                  <a:lnTo>
                    <a:pt x="1907585" y="178017"/>
                  </a:lnTo>
                  <a:lnTo>
                    <a:pt x="1922144" y="196268"/>
                  </a:lnTo>
                  <a:lnTo>
                    <a:pt x="1935646" y="215577"/>
                  </a:lnTo>
                  <a:lnTo>
                    <a:pt x="1948352" y="235416"/>
                  </a:lnTo>
                  <a:lnTo>
                    <a:pt x="1960265" y="256048"/>
                  </a:lnTo>
                  <a:lnTo>
                    <a:pt x="1970854" y="277209"/>
                  </a:lnTo>
                  <a:lnTo>
                    <a:pt x="1980914" y="298634"/>
                  </a:lnTo>
                  <a:lnTo>
                    <a:pt x="1989650" y="320853"/>
                  </a:lnTo>
                  <a:lnTo>
                    <a:pt x="1997327" y="343601"/>
                  </a:lnTo>
                  <a:lnTo>
                    <a:pt x="2003680" y="366878"/>
                  </a:lnTo>
                  <a:lnTo>
                    <a:pt x="2009239" y="390420"/>
                  </a:lnTo>
                  <a:lnTo>
                    <a:pt x="2013475" y="414490"/>
                  </a:lnTo>
                  <a:lnTo>
                    <a:pt x="2016916" y="439090"/>
                  </a:lnTo>
                  <a:lnTo>
                    <a:pt x="2018505" y="463689"/>
                  </a:lnTo>
                  <a:lnTo>
                    <a:pt x="2019299" y="489082"/>
                  </a:lnTo>
                  <a:lnTo>
                    <a:pt x="2018505" y="514211"/>
                  </a:lnTo>
                  <a:lnTo>
                    <a:pt x="2016916" y="539075"/>
                  </a:lnTo>
                  <a:lnTo>
                    <a:pt x="2013475" y="563410"/>
                  </a:lnTo>
                  <a:lnTo>
                    <a:pt x="2009239" y="587481"/>
                  </a:lnTo>
                  <a:lnTo>
                    <a:pt x="2003680" y="611022"/>
                  </a:lnTo>
                  <a:lnTo>
                    <a:pt x="1997327" y="634564"/>
                  </a:lnTo>
                  <a:lnTo>
                    <a:pt x="1989650" y="657047"/>
                  </a:lnTo>
                  <a:lnTo>
                    <a:pt x="1980914" y="679266"/>
                  </a:lnTo>
                  <a:lnTo>
                    <a:pt x="1970854" y="700956"/>
                  </a:lnTo>
                  <a:lnTo>
                    <a:pt x="1960265" y="721853"/>
                  </a:lnTo>
                  <a:lnTo>
                    <a:pt x="1948352" y="742485"/>
                  </a:lnTo>
                  <a:lnTo>
                    <a:pt x="1935646" y="762323"/>
                  </a:lnTo>
                  <a:lnTo>
                    <a:pt x="1922144" y="781632"/>
                  </a:lnTo>
                  <a:lnTo>
                    <a:pt x="1907585" y="799884"/>
                  </a:lnTo>
                  <a:lnTo>
                    <a:pt x="1891966" y="817871"/>
                  </a:lnTo>
                  <a:lnTo>
                    <a:pt x="1875817" y="834799"/>
                  </a:lnTo>
                  <a:lnTo>
                    <a:pt x="1858610" y="850935"/>
                  </a:lnTo>
                  <a:lnTo>
                    <a:pt x="1841138" y="866276"/>
                  </a:lnTo>
                  <a:lnTo>
                    <a:pt x="1822343" y="880824"/>
                  </a:lnTo>
                  <a:lnTo>
                    <a:pt x="1803282" y="894315"/>
                  </a:lnTo>
                  <a:lnTo>
                    <a:pt x="1783428" y="907276"/>
                  </a:lnTo>
                  <a:lnTo>
                    <a:pt x="1763044" y="918914"/>
                  </a:lnTo>
                  <a:lnTo>
                    <a:pt x="1741866" y="929759"/>
                  </a:lnTo>
                  <a:lnTo>
                    <a:pt x="1720158" y="939546"/>
                  </a:lnTo>
                  <a:lnTo>
                    <a:pt x="1697921" y="948275"/>
                  </a:lnTo>
                  <a:lnTo>
                    <a:pt x="1675155" y="955946"/>
                  </a:lnTo>
                  <a:lnTo>
                    <a:pt x="1652124" y="962559"/>
                  </a:lnTo>
                  <a:lnTo>
                    <a:pt x="1628298" y="968113"/>
                  </a:lnTo>
                  <a:lnTo>
                    <a:pt x="1603944" y="972345"/>
                  </a:lnTo>
                  <a:lnTo>
                    <a:pt x="1579589" y="975520"/>
                  </a:lnTo>
                  <a:lnTo>
                    <a:pt x="1554704" y="977371"/>
                  </a:lnTo>
                  <a:lnTo>
                    <a:pt x="1529556" y="977900"/>
                  </a:lnTo>
                  <a:lnTo>
                    <a:pt x="1504406" y="977371"/>
                  </a:lnTo>
                  <a:lnTo>
                    <a:pt x="1479522" y="975520"/>
                  </a:lnTo>
                  <a:lnTo>
                    <a:pt x="1455167" y="972345"/>
                  </a:lnTo>
                  <a:lnTo>
                    <a:pt x="1430813" y="968113"/>
                  </a:lnTo>
                  <a:lnTo>
                    <a:pt x="1406987" y="962559"/>
                  </a:lnTo>
                  <a:lnTo>
                    <a:pt x="1383956" y="955946"/>
                  </a:lnTo>
                  <a:lnTo>
                    <a:pt x="1361190" y="948275"/>
                  </a:lnTo>
                  <a:lnTo>
                    <a:pt x="1338953" y="939546"/>
                  </a:lnTo>
                  <a:lnTo>
                    <a:pt x="1317245" y="929759"/>
                  </a:lnTo>
                  <a:lnTo>
                    <a:pt x="1296067" y="918914"/>
                  </a:lnTo>
                  <a:lnTo>
                    <a:pt x="1275683" y="907276"/>
                  </a:lnTo>
                  <a:lnTo>
                    <a:pt x="1255564" y="894315"/>
                  </a:lnTo>
                  <a:lnTo>
                    <a:pt x="1236768" y="880824"/>
                  </a:lnTo>
                  <a:lnTo>
                    <a:pt x="1217973" y="866276"/>
                  </a:lnTo>
                  <a:lnTo>
                    <a:pt x="1200501" y="850935"/>
                  </a:lnTo>
                  <a:lnTo>
                    <a:pt x="1183294" y="834799"/>
                  </a:lnTo>
                  <a:lnTo>
                    <a:pt x="1166881" y="817871"/>
                  </a:lnTo>
                  <a:lnTo>
                    <a:pt x="1151526" y="799884"/>
                  </a:lnTo>
                  <a:lnTo>
                    <a:pt x="1136967" y="781632"/>
                  </a:lnTo>
                  <a:lnTo>
                    <a:pt x="1123465" y="762323"/>
                  </a:lnTo>
                  <a:lnTo>
                    <a:pt x="1110759" y="742485"/>
                  </a:lnTo>
                  <a:lnTo>
                    <a:pt x="1098846" y="721853"/>
                  </a:lnTo>
                  <a:lnTo>
                    <a:pt x="1088257" y="700956"/>
                  </a:lnTo>
                  <a:lnTo>
                    <a:pt x="1078197" y="679266"/>
                  </a:lnTo>
                  <a:lnTo>
                    <a:pt x="1069461" y="657047"/>
                  </a:lnTo>
                  <a:lnTo>
                    <a:pt x="1061784" y="634564"/>
                  </a:lnTo>
                  <a:lnTo>
                    <a:pt x="1055431" y="611022"/>
                  </a:lnTo>
                  <a:lnTo>
                    <a:pt x="1049872" y="587481"/>
                  </a:lnTo>
                  <a:lnTo>
                    <a:pt x="1045636" y="563410"/>
                  </a:lnTo>
                  <a:lnTo>
                    <a:pt x="1042195" y="539075"/>
                  </a:lnTo>
                  <a:lnTo>
                    <a:pt x="1040606" y="514211"/>
                  </a:lnTo>
                  <a:lnTo>
                    <a:pt x="1039812" y="489082"/>
                  </a:lnTo>
                  <a:lnTo>
                    <a:pt x="1040606" y="463689"/>
                  </a:lnTo>
                  <a:lnTo>
                    <a:pt x="1042195" y="439090"/>
                  </a:lnTo>
                  <a:lnTo>
                    <a:pt x="1045636" y="414490"/>
                  </a:lnTo>
                  <a:lnTo>
                    <a:pt x="1049872" y="390420"/>
                  </a:lnTo>
                  <a:lnTo>
                    <a:pt x="1055431" y="366878"/>
                  </a:lnTo>
                  <a:lnTo>
                    <a:pt x="1061784" y="343601"/>
                  </a:lnTo>
                  <a:lnTo>
                    <a:pt x="1069461" y="320853"/>
                  </a:lnTo>
                  <a:lnTo>
                    <a:pt x="1078197" y="298634"/>
                  </a:lnTo>
                  <a:lnTo>
                    <a:pt x="1088257" y="277209"/>
                  </a:lnTo>
                  <a:lnTo>
                    <a:pt x="1098846" y="256048"/>
                  </a:lnTo>
                  <a:lnTo>
                    <a:pt x="1110759" y="235416"/>
                  </a:lnTo>
                  <a:lnTo>
                    <a:pt x="1123465" y="215577"/>
                  </a:lnTo>
                  <a:lnTo>
                    <a:pt x="1136967" y="196268"/>
                  </a:lnTo>
                  <a:lnTo>
                    <a:pt x="1151526" y="178017"/>
                  </a:lnTo>
                  <a:lnTo>
                    <a:pt x="1166881" y="160030"/>
                  </a:lnTo>
                  <a:lnTo>
                    <a:pt x="1183294" y="143101"/>
                  </a:lnTo>
                  <a:lnTo>
                    <a:pt x="1200501" y="126966"/>
                  </a:lnTo>
                  <a:lnTo>
                    <a:pt x="1217973" y="111624"/>
                  </a:lnTo>
                  <a:lnTo>
                    <a:pt x="1236768" y="97076"/>
                  </a:lnTo>
                  <a:lnTo>
                    <a:pt x="1255564" y="83586"/>
                  </a:lnTo>
                  <a:lnTo>
                    <a:pt x="1275683" y="70625"/>
                  </a:lnTo>
                  <a:lnTo>
                    <a:pt x="1296067" y="58986"/>
                  </a:lnTo>
                  <a:lnTo>
                    <a:pt x="1317245" y="48141"/>
                  </a:lnTo>
                  <a:lnTo>
                    <a:pt x="1338953" y="38354"/>
                  </a:lnTo>
                  <a:lnTo>
                    <a:pt x="1361190" y="29890"/>
                  </a:lnTo>
                  <a:lnTo>
                    <a:pt x="1383956" y="21955"/>
                  </a:lnTo>
                  <a:lnTo>
                    <a:pt x="1406987" y="15342"/>
                  </a:lnTo>
                  <a:lnTo>
                    <a:pt x="1430813" y="10052"/>
                  </a:lnTo>
                  <a:lnTo>
                    <a:pt x="1455167" y="5555"/>
                  </a:lnTo>
                  <a:lnTo>
                    <a:pt x="1479522" y="2381"/>
                  </a:lnTo>
                  <a:lnTo>
                    <a:pt x="1504406" y="529"/>
                  </a:lnTo>
                  <a:close/>
                </a:path>
              </a:pathLst>
            </a:custGeom>
            <a:solidFill>
              <a:schemeClr val="accent2">
                <a:lumMod val="25000"/>
                <a:alpha val="25000"/>
              </a:schemeClr>
            </a:solidFill>
            <a:ln>
              <a:noFill/>
            </a:ln>
          </p:spPr>
          <p:txBody>
            <a:bodyPr vert="horz" wrap="square" lIns="91440" tIns="45720" rIns="91440" bIns="45720" numCol="1" anchor="t" anchorCtr="0" compatLnSpc="1">
              <a:prstTxWarp prst="textNoShape">
                <a:avLst/>
              </a:prstTxWarp>
              <a:noAutofit/>
            </a:bodyPr>
            <a:lstStyle/>
            <a:p>
              <a:endParaRPr lang="en-US" sz="900">
                <a:latin typeface="+mn-lt"/>
              </a:endParaRPr>
            </a:p>
          </p:txBody>
        </p:sp>
        <p:grpSp>
          <p:nvGrpSpPr>
            <p:cNvPr id="6" name="Группа 33">
              <a:extLst>
                <a:ext uri="{FF2B5EF4-FFF2-40B4-BE49-F238E27FC236}">
                  <a16:creationId xmlns:a16="http://schemas.microsoft.com/office/drawing/2014/main" id="{69F79FDF-C091-3F90-753F-F3DBAA59183E}"/>
                </a:ext>
              </a:extLst>
            </p:cNvPr>
            <p:cNvGrpSpPr/>
            <p:nvPr/>
          </p:nvGrpSpPr>
          <p:grpSpPr>
            <a:xfrm>
              <a:off x="9232584" y="3847062"/>
              <a:ext cx="6752998" cy="4838758"/>
              <a:chOff x="9232584" y="3847062"/>
              <a:chExt cx="6752998" cy="4838758"/>
            </a:xfrm>
            <a:grpFill/>
          </p:grpSpPr>
          <p:sp>
            <p:nvSpPr>
              <p:cNvPr id="27" name="Freeform 5">
                <a:extLst>
                  <a:ext uri="{FF2B5EF4-FFF2-40B4-BE49-F238E27FC236}">
                    <a16:creationId xmlns:a16="http://schemas.microsoft.com/office/drawing/2014/main" id="{401C33E7-EFD6-A49F-1B2B-0DD58CA26495}"/>
                  </a:ext>
                </a:extLst>
              </p:cNvPr>
              <p:cNvSpPr>
                <a:spLocks/>
              </p:cNvSpPr>
              <p:nvPr/>
            </p:nvSpPr>
            <p:spPr bwMode="auto">
              <a:xfrm rot="10800000">
                <a:off x="10466602" y="7261833"/>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8" name="Freeform 5">
                <a:extLst>
                  <a:ext uri="{FF2B5EF4-FFF2-40B4-BE49-F238E27FC236}">
                    <a16:creationId xmlns:a16="http://schemas.microsoft.com/office/drawing/2014/main" id="{593CC7D2-BDBE-9DD7-3E56-B517146AE57A}"/>
                  </a:ext>
                </a:extLst>
              </p:cNvPr>
              <p:cNvSpPr>
                <a:spLocks/>
              </p:cNvSpPr>
              <p:nvPr/>
            </p:nvSpPr>
            <p:spPr bwMode="auto">
              <a:xfrm rot="13500000">
                <a:off x="9258778" y="5764141"/>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9" name="Freeform 5">
                <a:extLst>
                  <a:ext uri="{FF2B5EF4-FFF2-40B4-BE49-F238E27FC236}">
                    <a16:creationId xmlns:a16="http://schemas.microsoft.com/office/drawing/2014/main" id="{C3A49C03-D2CD-464D-C162-EEDF8CA005BB}"/>
                  </a:ext>
                </a:extLst>
              </p:cNvPr>
              <p:cNvSpPr>
                <a:spLocks/>
              </p:cNvSpPr>
              <p:nvPr/>
            </p:nvSpPr>
            <p:spPr bwMode="auto">
              <a:xfrm rot="16588462">
                <a:off x="10212354" y="4292015"/>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30" name="Freeform 5">
                <a:extLst>
                  <a:ext uri="{FF2B5EF4-FFF2-40B4-BE49-F238E27FC236}">
                    <a16:creationId xmlns:a16="http://schemas.microsoft.com/office/drawing/2014/main" id="{22B53956-757D-8D51-7A9B-6DAD6FB74FCB}"/>
                  </a:ext>
                </a:extLst>
              </p:cNvPr>
              <p:cNvSpPr>
                <a:spLocks/>
              </p:cNvSpPr>
              <p:nvPr/>
            </p:nvSpPr>
            <p:spPr bwMode="auto">
              <a:xfrm rot="18900000">
                <a:off x="11959889" y="3847062"/>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31" name="Freeform 5">
                <a:extLst>
                  <a:ext uri="{FF2B5EF4-FFF2-40B4-BE49-F238E27FC236}">
                    <a16:creationId xmlns:a16="http://schemas.microsoft.com/office/drawing/2014/main" id="{FCA6BD3F-DD01-6730-B7B3-CD03ECD49FFE}"/>
                  </a:ext>
                </a:extLst>
              </p:cNvPr>
              <p:cNvSpPr>
                <a:spLocks/>
              </p:cNvSpPr>
              <p:nvPr/>
            </p:nvSpPr>
            <p:spPr bwMode="auto">
              <a:xfrm rot="10800000" flipH="1">
                <a:off x="13676972" y="7261833"/>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32" name="Freeform 5">
                <a:extLst>
                  <a:ext uri="{FF2B5EF4-FFF2-40B4-BE49-F238E27FC236}">
                    <a16:creationId xmlns:a16="http://schemas.microsoft.com/office/drawing/2014/main" id="{B4C9860E-CBB1-1F92-EA12-B1593477E34B}"/>
                  </a:ext>
                </a:extLst>
              </p:cNvPr>
              <p:cNvSpPr>
                <a:spLocks/>
              </p:cNvSpPr>
              <p:nvPr/>
            </p:nvSpPr>
            <p:spPr bwMode="auto">
              <a:xfrm rot="13500000" flipH="1" flipV="1">
                <a:off x="14587789" y="5599142"/>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33" name="Freeform 5">
                <a:extLst>
                  <a:ext uri="{FF2B5EF4-FFF2-40B4-BE49-F238E27FC236}">
                    <a16:creationId xmlns:a16="http://schemas.microsoft.com/office/drawing/2014/main" id="{D98ABE61-70BA-24A9-9C6F-E4F848234D62}"/>
                  </a:ext>
                </a:extLst>
              </p:cNvPr>
              <p:cNvSpPr>
                <a:spLocks/>
              </p:cNvSpPr>
              <p:nvPr/>
            </p:nvSpPr>
            <p:spPr bwMode="auto">
              <a:xfrm rot="5089532" flipH="1">
                <a:off x="13624609" y="4292015"/>
                <a:ext cx="1371600" cy="1423987"/>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grpSp>
        <p:grpSp>
          <p:nvGrpSpPr>
            <p:cNvPr id="7" name="Группа 34">
              <a:extLst>
                <a:ext uri="{FF2B5EF4-FFF2-40B4-BE49-F238E27FC236}">
                  <a16:creationId xmlns:a16="http://schemas.microsoft.com/office/drawing/2014/main" id="{C70F5FA8-C51F-D036-6CC4-579998981DAA}"/>
                </a:ext>
              </a:extLst>
            </p:cNvPr>
            <p:cNvGrpSpPr/>
            <p:nvPr/>
          </p:nvGrpSpPr>
          <p:grpSpPr>
            <a:xfrm>
              <a:off x="8910830" y="3025008"/>
              <a:ext cx="7421702" cy="5550056"/>
              <a:chOff x="8910830" y="3025008"/>
              <a:chExt cx="7421702" cy="5550056"/>
            </a:xfrm>
            <a:grpFill/>
          </p:grpSpPr>
          <p:sp>
            <p:nvSpPr>
              <p:cNvPr id="21" name="Freeform 5">
                <a:extLst>
                  <a:ext uri="{FF2B5EF4-FFF2-40B4-BE49-F238E27FC236}">
                    <a16:creationId xmlns:a16="http://schemas.microsoft.com/office/drawing/2014/main" id="{011FF175-86DE-FDFD-C3DE-694F6BCD39BF}"/>
                  </a:ext>
                </a:extLst>
              </p:cNvPr>
              <p:cNvSpPr>
                <a:spLocks/>
              </p:cNvSpPr>
              <p:nvPr/>
            </p:nvSpPr>
            <p:spPr bwMode="auto">
              <a:xfrm rot="11468278">
                <a:off x="9029466" y="7446104"/>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2" name="Freeform 5">
                <a:extLst>
                  <a:ext uri="{FF2B5EF4-FFF2-40B4-BE49-F238E27FC236}">
                    <a16:creationId xmlns:a16="http://schemas.microsoft.com/office/drawing/2014/main" id="{3D5B4974-4835-8479-6E77-DECC9971171A}"/>
                  </a:ext>
                </a:extLst>
              </p:cNvPr>
              <p:cNvSpPr>
                <a:spLocks/>
              </p:cNvSpPr>
              <p:nvPr/>
            </p:nvSpPr>
            <p:spPr bwMode="auto">
              <a:xfrm rot="15311411">
                <a:off x="8931596" y="4599708"/>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3" name="Freeform 5">
                <a:extLst>
                  <a:ext uri="{FF2B5EF4-FFF2-40B4-BE49-F238E27FC236}">
                    <a16:creationId xmlns:a16="http://schemas.microsoft.com/office/drawing/2014/main" id="{4C7DF394-ACB0-BBCA-3118-ED098D37843F}"/>
                  </a:ext>
                </a:extLst>
              </p:cNvPr>
              <p:cNvSpPr>
                <a:spLocks/>
              </p:cNvSpPr>
              <p:nvPr/>
            </p:nvSpPr>
            <p:spPr bwMode="auto">
              <a:xfrm rot="17615244">
                <a:off x="10812621" y="3026299"/>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4" name="Freeform 5">
                <a:extLst>
                  <a:ext uri="{FF2B5EF4-FFF2-40B4-BE49-F238E27FC236}">
                    <a16:creationId xmlns:a16="http://schemas.microsoft.com/office/drawing/2014/main" id="{6FDCE06D-4DB2-D51A-AFB7-C887F257636D}"/>
                  </a:ext>
                </a:extLst>
              </p:cNvPr>
              <p:cNvSpPr>
                <a:spLocks/>
              </p:cNvSpPr>
              <p:nvPr/>
            </p:nvSpPr>
            <p:spPr bwMode="auto">
              <a:xfrm rot="20289326">
                <a:off x="13288504" y="3025008"/>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5" name="Freeform 5">
                <a:extLst>
                  <a:ext uri="{FF2B5EF4-FFF2-40B4-BE49-F238E27FC236}">
                    <a16:creationId xmlns:a16="http://schemas.microsoft.com/office/drawing/2014/main" id="{112110E9-8391-A1B3-9774-0A22173B638E}"/>
                  </a:ext>
                </a:extLst>
              </p:cNvPr>
              <p:cNvSpPr>
                <a:spLocks/>
              </p:cNvSpPr>
              <p:nvPr/>
            </p:nvSpPr>
            <p:spPr bwMode="auto">
              <a:xfrm rot="1208492">
                <a:off x="15245105" y="4407463"/>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6" name="Freeform 5">
                <a:extLst>
                  <a:ext uri="{FF2B5EF4-FFF2-40B4-BE49-F238E27FC236}">
                    <a16:creationId xmlns:a16="http://schemas.microsoft.com/office/drawing/2014/main" id="{8C1B6E3A-D2C4-5912-9970-57E6B1A8FFE0}"/>
                  </a:ext>
                </a:extLst>
              </p:cNvPr>
              <p:cNvSpPr>
                <a:spLocks/>
              </p:cNvSpPr>
              <p:nvPr/>
            </p:nvSpPr>
            <p:spPr bwMode="auto">
              <a:xfrm rot="4667017">
                <a:off x="15084092" y="7065813"/>
                <a:ext cx="1087427" cy="1128960"/>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grpSp>
        <p:grpSp>
          <p:nvGrpSpPr>
            <p:cNvPr id="8" name="Группа 35">
              <a:extLst>
                <a:ext uri="{FF2B5EF4-FFF2-40B4-BE49-F238E27FC236}">
                  <a16:creationId xmlns:a16="http://schemas.microsoft.com/office/drawing/2014/main" id="{014DC60E-8CE3-D21C-AF8A-3D32BE0FD3CD}"/>
                </a:ext>
              </a:extLst>
            </p:cNvPr>
            <p:cNvGrpSpPr/>
            <p:nvPr/>
          </p:nvGrpSpPr>
          <p:grpSpPr>
            <a:xfrm>
              <a:off x="8178029" y="2412696"/>
              <a:ext cx="8901783" cy="7016020"/>
              <a:chOff x="8178029" y="2412696"/>
              <a:chExt cx="8901783" cy="7016020"/>
            </a:xfrm>
            <a:grpFill/>
          </p:grpSpPr>
          <p:sp>
            <p:nvSpPr>
              <p:cNvPr id="9" name="Freeform 5">
                <a:extLst>
                  <a:ext uri="{FF2B5EF4-FFF2-40B4-BE49-F238E27FC236}">
                    <a16:creationId xmlns:a16="http://schemas.microsoft.com/office/drawing/2014/main" id="{58C13100-BE79-A078-EF14-25C35D8A2EE4}"/>
                  </a:ext>
                </a:extLst>
              </p:cNvPr>
              <p:cNvSpPr>
                <a:spLocks/>
              </p:cNvSpPr>
              <p:nvPr/>
            </p:nvSpPr>
            <p:spPr bwMode="auto">
              <a:xfrm rot="9802206">
                <a:off x="9552273" y="8596584"/>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0" name="Freeform 5">
                <a:extLst>
                  <a:ext uri="{FF2B5EF4-FFF2-40B4-BE49-F238E27FC236}">
                    <a16:creationId xmlns:a16="http://schemas.microsoft.com/office/drawing/2014/main" id="{AAFA1C38-FB98-7F5F-92D7-5B55634BF851}"/>
                  </a:ext>
                </a:extLst>
              </p:cNvPr>
              <p:cNvSpPr>
                <a:spLocks/>
              </p:cNvSpPr>
              <p:nvPr/>
            </p:nvSpPr>
            <p:spPr bwMode="auto">
              <a:xfrm rot="11500681">
                <a:off x="8345625" y="6843081"/>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1" name="Freeform 5">
                <a:extLst>
                  <a:ext uri="{FF2B5EF4-FFF2-40B4-BE49-F238E27FC236}">
                    <a16:creationId xmlns:a16="http://schemas.microsoft.com/office/drawing/2014/main" id="{9558C1A8-00F5-FDB6-1D86-5A0FEBC7CF9B}"/>
                  </a:ext>
                </a:extLst>
              </p:cNvPr>
              <p:cNvSpPr>
                <a:spLocks/>
              </p:cNvSpPr>
              <p:nvPr/>
            </p:nvSpPr>
            <p:spPr bwMode="auto">
              <a:xfrm rot="13568543">
                <a:off x="8193335" y="5523601"/>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2" name="Freeform 5">
                <a:extLst>
                  <a:ext uri="{FF2B5EF4-FFF2-40B4-BE49-F238E27FC236}">
                    <a16:creationId xmlns:a16="http://schemas.microsoft.com/office/drawing/2014/main" id="{8F5104CA-CE0F-27CB-AB36-BFDB2AE53000}"/>
                  </a:ext>
                </a:extLst>
              </p:cNvPr>
              <p:cNvSpPr>
                <a:spLocks/>
              </p:cNvSpPr>
              <p:nvPr/>
            </p:nvSpPr>
            <p:spPr bwMode="auto">
              <a:xfrm rot="15361416">
                <a:off x="9149236" y="3748278"/>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3" name="Freeform 5">
                <a:extLst>
                  <a:ext uri="{FF2B5EF4-FFF2-40B4-BE49-F238E27FC236}">
                    <a16:creationId xmlns:a16="http://schemas.microsoft.com/office/drawing/2014/main" id="{2518A6FD-1D0D-4512-BEBB-E3CFBBB25E3B}"/>
                  </a:ext>
                </a:extLst>
              </p:cNvPr>
              <p:cNvSpPr>
                <a:spLocks/>
              </p:cNvSpPr>
              <p:nvPr/>
            </p:nvSpPr>
            <p:spPr bwMode="auto">
              <a:xfrm rot="18223914">
                <a:off x="9924779" y="2922219"/>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4" name="Freeform 5">
                <a:extLst>
                  <a:ext uri="{FF2B5EF4-FFF2-40B4-BE49-F238E27FC236}">
                    <a16:creationId xmlns:a16="http://schemas.microsoft.com/office/drawing/2014/main" id="{BE04CFF0-4852-8CDC-42BB-4DCC1875DA8E}"/>
                  </a:ext>
                </a:extLst>
              </p:cNvPr>
              <p:cNvSpPr>
                <a:spLocks/>
              </p:cNvSpPr>
              <p:nvPr/>
            </p:nvSpPr>
            <p:spPr bwMode="auto">
              <a:xfrm rot="18223914">
                <a:off x="11738714" y="2476461"/>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5" name="Freeform 5">
                <a:extLst>
                  <a:ext uri="{FF2B5EF4-FFF2-40B4-BE49-F238E27FC236}">
                    <a16:creationId xmlns:a16="http://schemas.microsoft.com/office/drawing/2014/main" id="{1152C0AF-93D6-16FE-D6FE-0BFDFF2CC238}"/>
                  </a:ext>
                </a:extLst>
              </p:cNvPr>
              <p:cNvSpPr>
                <a:spLocks/>
              </p:cNvSpPr>
              <p:nvPr/>
            </p:nvSpPr>
            <p:spPr bwMode="auto">
              <a:xfrm rot="19553936">
                <a:off x="12701030" y="2412696"/>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6" name="Freeform 5">
                <a:extLst>
                  <a:ext uri="{FF2B5EF4-FFF2-40B4-BE49-F238E27FC236}">
                    <a16:creationId xmlns:a16="http://schemas.microsoft.com/office/drawing/2014/main" id="{D5AABBAC-6D2D-3F54-24BA-FF955E1768B7}"/>
                  </a:ext>
                </a:extLst>
              </p:cNvPr>
              <p:cNvSpPr>
                <a:spLocks/>
              </p:cNvSpPr>
              <p:nvPr/>
            </p:nvSpPr>
            <p:spPr bwMode="auto">
              <a:xfrm rot="21102775">
                <a:off x="14527506" y="3124026"/>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7" name="Freeform 5">
                <a:extLst>
                  <a:ext uri="{FF2B5EF4-FFF2-40B4-BE49-F238E27FC236}">
                    <a16:creationId xmlns:a16="http://schemas.microsoft.com/office/drawing/2014/main" id="{B41C9A31-8420-3B07-7EEC-493A20DF5409}"/>
                  </a:ext>
                </a:extLst>
              </p:cNvPr>
              <p:cNvSpPr>
                <a:spLocks/>
              </p:cNvSpPr>
              <p:nvPr/>
            </p:nvSpPr>
            <p:spPr bwMode="auto">
              <a:xfrm rot="938362">
                <a:off x="15479815" y="3492783"/>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8" name="Freeform 5">
                <a:extLst>
                  <a:ext uri="{FF2B5EF4-FFF2-40B4-BE49-F238E27FC236}">
                    <a16:creationId xmlns:a16="http://schemas.microsoft.com/office/drawing/2014/main" id="{5D1C42F4-8F26-BA7E-64B6-5DE02EE9EAD8}"/>
                  </a:ext>
                </a:extLst>
              </p:cNvPr>
              <p:cNvSpPr>
                <a:spLocks/>
              </p:cNvSpPr>
              <p:nvPr/>
            </p:nvSpPr>
            <p:spPr bwMode="auto">
              <a:xfrm rot="2607949">
                <a:off x="16278293" y="5296649"/>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19" name="Freeform 5">
                <a:extLst>
                  <a:ext uri="{FF2B5EF4-FFF2-40B4-BE49-F238E27FC236}">
                    <a16:creationId xmlns:a16="http://schemas.microsoft.com/office/drawing/2014/main" id="{C6058A2F-6E1E-2A66-A1BA-FF5768339EA7}"/>
                  </a:ext>
                </a:extLst>
              </p:cNvPr>
              <p:cNvSpPr>
                <a:spLocks/>
              </p:cNvSpPr>
              <p:nvPr/>
            </p:nvSpPr>
            <p:spPr bwMode="auto">
              <a:xfrm rot="3242644">
                <a:off x="16105595" y="6494490"/>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sp>
            <p:nvSpPr>
              <p:cNvPr id="20" name="Freeform 5">
                <a:extLst>
                  <a:ext uri="{FF2B5EF4-FFF2-40B4-BE49-F238E27FC236}">
                    <a16:creationId xmlns:a16="http://schemas.microsoft.com/office/drawing/2014/main" id="{ADF3E1D7-D59B-BA39-376E-58041DE3FFFF}"/>
                  </a:ext>
                </a:extLst>
              </p:cNvPr>
              <p:cNvSpPr>
                <a:spLocks/>
              </p:cNvSpPr>
              <p:nvPr/>
            </p:nvSpPr>
            <p:spPr bwMode="auto">
              <a:xfrm rot="5400000">
                <a:off x="15324807" y="8353452"/>
                <a:ext cx="801519" cy="832132"/>
              </a:xfrm>
              <a:custGeom>
                <a:avLst/>
                <a:gdLst>
                  <a:gd name="T0" fmla="*/ 2 w 15552"/>
                  <a:gd name="T1" fmla="*/ 14223 h 16146"/>
                  <a:gd name="T2" fmla="*/ 108 w 15552"/>
                  <a:gd name="T3" fmla="*/ 11782 h 16146"/>
                  <a:gd name="T4" fmla="*/ 549 w 15552"/>
                  <a:gd name="T5" fmla="*/ 9547 h 16146"/>
                  <a:gd name="T6" fmla="*/ 1312 w 15552"/>
                  <a:gd name="T7" fmla="*/ 7528 h 16146"/>
                  <a:gd name="T8" fmla="*/ 2388 w 15552"/>
                  <a:gd name="T9" fmla="*/ 5731 h 16146"/>
                  <a:gd name="T10" fmla="*/ 3767 w 15552"/>
                  <a:gd name="T11" fmla="*/ 4163 h 16146"/>
                  <a:gd name="T12" fmla="*/ 5437 w 15552"/>
                  <a:gd name="T13" fmla="*/ 2830 h 16146"/>
                  <a:gd name="T14" fmla="*/ 7388 w 15552"/>
                  <a:gd name="T15" fmla="*/ 1741 h 16146"/>
                  <a:gd name="T16" fmla="*/ 9609 w 15552"/>
                  <a:gd name="T17" fmla="*/ 901 h 16146"/>
                  <a:gd name="T18" fmla="*/ 12089 w 15552"/>
                  <a:gd name="T19" fmla="*/ 319 h 16146"/>
                  <a:gd name="T20" fmla="*/ 14817 w 15552"/>
                  <a:gd name="T21" fmla="*/ 1 h 16146"/>
                  <a:gd name="T22" fmla="*/ 14911 w 15552"/>
                  <a:gd name="T23" fmla="*/ 2 h 16146"/>
                  <a:gd name="T24" fmla="*/ 15001 w 15552"/>
                  <a:gd name="T25" fmla="*/ 16 h 16146"/>
                  <a:gd name="T26" fmla="*/ 15088 w 15552"/>
                  <a:gd name="T27" fmla="*/ 43 h 16146"/>
                  <a:gd name="T28" fmla="*/ 15168 w 15552"/>
                  <a:gd name="T29" fmla="*/ 82 h 16146"/>
                  <a:gd name="T30" fmla="*/ 15243 w 15552"/>
                  <a:gd name="T31" fmla="*/ 131 h 16146"/>
                  <a:gd name="T32" fmla="*/ 15308 w 15552"/>
                  <a:gd name="T33" fmla="*/ 191 h 16146"/>
                  <a:gd name="T34" fmla="*/ 15365 w 15552"/>
                  <a:gd name="T35" fmla="*/ 258 h 16146"/>
                  <a:gd name="T36" fmla="*/ 15413 w 15552"/>
                  <a:gd name="T37" fmla="*/ 334 h 16146"/>
                  <a:gd name="T38" fmla="*/ 15448 w 15552"/>
                  <a:gd name="T39" fmla="*/ 418 h 16146"/>
                  <a:gd name="T40" fmla="*/ 15472 w 15552"/>
                  <a:gd name="T41" fmla="*/ 506 h 16146"/>
                  <a:gd name="T42" fmla="*/ 15532 w 15552"/>
                  <a:gd name="T43" fmla="*/ 1352 h 16146"/>
                  <a:gd name="T44" fmla="*/ 15499 w 15552"/>
                  <a:gd name="T45" fmla="*/ 3588 h 16146"/>
                  <a:gd name="T46" fmla="*/ 15185 w 15552"/>
                  <a:gd name="T47" fmla="*/ 5652 h 16146"/>
                  <a:gd name="T48" fmla="*/ 14590 w 15552"/>
                  <a:gd name="T49" fmla="*/ 7544 h 16146"/>
                  <a:gd name="T50" fmla="*/ 13714 w 15552"/>
                  <a:gd name="T51" fmla="*/ 9263 h 16146"/>
                  <a:gd name="T52" fmla="*/ 12558 w 15552"/>
                  <a:gd name="T53" fmla="*/ 10810 h 16146"/>
                  <a:gd name="T54" fmla="*/ 11121 w 15552"/>
                  <a:gd name="T55" fmla="*/ 12184 h 16146"/>
                  <a:gd name="T56" fmla="*/ 9403 w 15552"/>
                  <a:gd name="T57" fmla="*/ 13385 h 16146"/>
                  <a:gd name="T58" fmla="*/ 7404 w 15552"/>
                  <a:gd name="T59" fmla="*/ 14415 h 16146"/>
                  <a:gd name="T60" fmla="*/ 5124 w 15552"/>
                  <a:gd name="T61" fmla="*/ 15272 h 16146"/>
                  <a:gd name="T62" fmla="*/ 2562 w 15552"/>
                  <a:gd name="T63" fmla="*/ 15956 h 16146"/>
                  <a:gd name="T64" fmla="*/ 2253 w 15552"/>
                  <a:gd name="T65" fmla="*/ 15149 h 16146"/>
                  <a:gd name="T66" fmla="*/ 3181 w 15552"/>
                  <a:gd name="T67" fmla="*/ 13707 h 16146"/>
                  <a:gd name="T68" fmla="*/ 4132 w 15552"/>
                  <a:gd name="T69" fmla="*/ 12325 h 16146"/>
                  <a:gd name="T70" fmla="*/ 5102 w 15552"/>
                  <a:gd name="T71" fmla="*/ 11005 h 16146"/>
                  <a:gd name="T72" fmla="*/ 6093 w 15552"/>
                  <a:gd name="T73" fmla="*/ 9740 h 16146"/>
                  <a:gd name="T74" fmla="*/ 7103 w 15552"/>
                  <a:gd name="T75" fmla="*/ 8531 h 16146"/>
                  <a:gd name="T76" fmla="*/ 8132 w 15552"/>
                  <a:gd name="T77" fmla="*/ 7376 h 16146"/>
                  <a:gd name="T78" fmla="*/ 9179 w 15552"/>
                  <a:gd name="T79" fmla="*/ 6272 h 16146"/>
                  <a:gd name="T80" fmla="*/ 10244 w 15552"/>
                  <a:gd name="T81" fmla="*/ 5217 h 16146"/>
                  <a:gd name="T82" fmla="*/ 11325 w 15552"/>
                  <a:gd name="T83" fmla="*/ 4209 h 16146"/>
                  <a:gd name="T84" fmla="*/ 12421 w 15552"/>
                  <a:gd name="T85" fmla="*/ 3245 h 16146"/>
                  <a:gd name="T86" fmla="*/ 11575 w 15552"/>
                  <a:gd name="T87" fmla="*/ 3680 h 16146"/>
                  <a:gd name="T88" fmla="*/ 10663 w 15552"/>
                  <a:gd name="T89" fmla="*/ 4232 h 16146"/>
                  <a:gd name="T90" fmla="*/ 9687 w 15552"/>
                  <a:gd name="T91" fmla="*/ 4913 h 16146"/>
                  <a:gd name="T92" fmla="*/ 8647 w 15552"/>
                  <a:gd name="T93" fmla="*/ 5740 h 16146"/>
                  <a:gd name="T94" fmla="*/ 7543 w 15552"/>
                  <a:gd name="T95" fmla="*/ 6724 h 16146"/>
                  <a:gd name="T96" fmla="*/ 6377 w 15552"/>
                  <a:gd name="T97" fmla="*/ 7880 h 16146"/>
                  <a:gd name="T98" fmla="*/ 5147 w 15552"/>
                  <a:gd name="T99" fmla="*/ 9222 h 16146"/>
                  <a:gd name="T100" fmla="*/ 3858 w 15552"/>
                  <a:gd name="T101" fmla="*/ 10765 h 16146"/>
                  <a:gd name="T102" fmla="*/ 2507 w 15552"/>
                  <a:gd name="T103" fmla="*/ 12521 h 16146"/>
                  <a:gd name="T104" fmla="*/ 1096 w 15552"/>
                  <a:gd name="T105" fmla="*/ 14506 h 1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52" h="16146">
                    <a:moveTo>
                      <a:pt x="123" y="15962"/>
                    </a:moveTo>
                    <a:lnTo>
                      <a:pt x="43" y="15081"/>
                    </a:lnTo>
                    <a:lnTo>
                      <a:pt x="2" y="14223"/>
                    </a:lnTo>
                    <a:lnTo>
                      <a:pt x="0" y="13386"/>
                    </a:lnTo>
                    <a:lnTo>
                      <a:pt x="36" y="12572"/>
                    </a:lnTo>
                    <a:lnTo>
                      <a:pt x="108" y="11782"/>
                    </a:lnTo>
                    <a:lnTo>
                      <a:pt x="219" y="11013"/>
                    </a:lnTo>
                    <a:lnTo>
                      <a:pt x="365" y="10268"/>
                    </a:lnTo>
                    <a:lnTo>
                      <a:pt x="549" y="9547"/>
                    </a:lnTo>
                    <a:lnTo>
                      <a:pt x="768" y="8850"/>
                    </a:lnTo>
                    <a:lnTo>
                      <a:pt x="1023" y="8177"/>
                    </a:lnTo>
                    <a:lnTo>
                      <a:pt x="1312" y="7528"/>
                    </a:lnTo>
                    <a:lnTo>
                      <a:pt x="1637" y="6903"/>
                    </a:lnTo>
                    <a:lnTo>
                      <a:pt x="1996" y="6305"/>
                    </a:lnTo>
                    <a:lnTo>
                      <a:pt x="2388" y="5731"/>
                    </a:lnTo>
                    <a:lnTo>
                      <a:pt x="2815" y="5182"/>
                    </a:lnTo>
                    <a:lnTo>
                      <a:pt x="3275" y="4659"/>
                    </a:lnTo>
                    <a:lnTo>
                      <a:pt x="3767" y="4163"/>
                    </a:lnTo>
                    <a:lnTo>
                      <a:pt x="4293" y="3691"/>
                    </a:lnTo>
                    <a:lnTo>
                      <a:pt x="4849" y="3247"/>
                    </a:lnTo>
                    <a:lnTo>
                      <a:pt x="5437" y="2830"/>
                    </a:lnTo>
                    <a:lnTo>
                      <a:pt x="6056" y="2440"/>
                    </a:lnTo>
                    <a:lnTo>
                      <a:pt x="6707" y="2077"/>
                    </a:lnTo>
                    <a:lnTo>
                      <a:pt x="7388" y="1741"/>
                    </a:lnTo>
                    <a:lnTo>
                      <a:pt x="8099" y="1433"/>
                    </a:lnTo>
                    <a:lnTo>
                      <a:pt x="8838" y="1153"/>
                    </a:lnTo>
                    <a:lnTo>
                      <a:pt x="9609" y="901"/>
                    </a:lnTo>
                    <a:lnTo>
                      <a:pt x="10407" y="679"/>
                    </a:lnTo>
                    <a:lnTo>
                      <a:pt x="11234" y="484"/>
                    </a:lnTo>
                    <a:lnTo>
                      <a:pt x="12089" y="319"/>
                    </a:lnTo>
                    <a:lnTo>
                      <a:pt x="12971" y="184"/>
                    </a:lnTo>
                    <a:lnTo>
                      <a:pt x="13881" y="78"/>
                    </a:lnTo>
                    <a:lnTo>
                      <a:pt x="14817" y="1"/>
                    </a:lnTo>
                    <a:lnTo>
                      <a:pt x="14849" y="0"/>
                    </a:lnTo>
                    <a:lnTo>
                      <a:pt x="14880" y="0"/>
                    </a:lnTo>
                    <a:lnTo>
                      <a:pt x="14911" y="2"/>
                    </a:lnTo>
                    <a:lnTo>
                      <a:pt x="14941" y="5"/>
                    </a:lnTo>
                    <a:lnTo>
                      <a:pt x="14972" y="10"/>
                    </a:lnTo>
                    <a:lnTo>
                      <a:pt x="15001" y="16"/>
                    </a:lnTo>
                    <a:lnTo>
                      <a:pt x="15031" y="24"/>
                    </a:lnTo>
                    <a:lnTo>
                      <a:pt x="15059" y="33"/>
                    </a:lnTo>
                    <a:lnTo>
                      <a:pt x="15088" y="43"/>
                    </a:lnTo>
                    <a:lnTo>
                      <a:pt x="15115" y="54"/>
                    </a:lnTo>
                    <a:lnTo>
                      <a:pt x="15142" y="68"/>
                    </a:lnTo>
                    <a:lnTo>
                      <a:pt x="15168" y="82"/>
                    </a:lnTo>
                    <a:lnTo>
                      <a:pt x="15194" y="98"/>
                    </a:lnTo>
                    <a:lnTo>
                      <a:pt x="15218" y="114"/>
                    </a:lnTo>
                    <a:lnTo>
                      <a:pt x="15243" y="131"/>
                    </a:lnTo>
                    <a:lnTo>
                      <a:pt x="15265" y="150"/>
                    </a:lnTo>
                    <a:lnTo>
                      <a:pt x="15287" y="170"/>
                    </a:lnTo>
                    <a:lnTo>
                      <a:pt x="15308" y="191"/>
                    </a:lnTo>
                    <a:lnTo>
                      <a:pt x="15328" y="212"/>
                    </a:lnTo>
                    <a:lnTo>
                      <a:pt x="15347" y="235"/>
                    </a:lnTo>
                    <a:lnTo>
                      <a:pt x="15365" y="258"/>
                    </a:lnTo>
                    <a:lnTo>
                      <a:pt x="15382" y="283"/>
                    </a:lnTo>
                    <a:lnTo>
                      <a:pt x="15397" y="309"/>
                    </a:lnTo>
                    <a:lnTo>
                      <a:pt x="15413" y="334"/>
                    </a:lnTo>
                    <a:lnTo>
                      <a:pt x="15425" y="361"/>
                    </a:lnTo>
                    <a:lnTo>
                      <a:pt x="15437" y="389"/>
                    </a:lnTo>
                    <a:lnTo>
                      <a:pt x="15448" y="418"/>
                    </a:lnTo>
                    <a:lnTo>
                      <a:pt x="15457" y="446"/>
                    </a:lnTo>
                    <a:lnTo>
                      <a:pt x="15465" y="475"/>
                    </a:lnTo>
                    <a:lnTo>
                      <a:pt x="15472" y="506"/>
                    </a:lnTo>
                    <a:lnTo>
                      <a:pt x="15477" y="537"/>
                    </a:lnTo>
                    <a:lnTo>
                      <a:pt x="15481" y="568"/>
                    </a:lnTo>
                    <a:lnTo>
                      <a:pt x="15532" y="1352"/>
                    </a:lnTo>
                    <a:lnTo>
                      <a:pt x="15552" y="2116"/>
                    </a:lnTo>
                    <a:lnTo>
                      <a:pt x="15541" y="2862"/>
                    </a:lnTo>
                    <a:lnTo>
                      <a:pt x="15499" y="3588"/>
                    </a:lnTo>
                    <a:lnTo>
                      <a:pt x="15425" y="4296"/>
                    </a:lnTo>
                    <a:lnTo>
                      <a:pt x="15321" y="4983"/>
                    </a:lnTo>
                    <a:lnTo>
                      <a:pt x="15185" y="5652"/>
                    </a:lnTo>
                    <a:lnTo>
                      <a:pt x="15018" y="6302"/>
                    </a:lnTo>
                    <a:lnTo>
                      <a:pt x="14819" y="6933"/>
                    </a:lnTo>
                    <a:lnTo>
                      <a:pt x="14590" y="7544"/>
                    </a:lnTo>
                    <a:lnTo>
                      <a:pt x="14330" y="8136"/>
                    </a:lnTo>
                    <a:lnTo>
                      <a:pt x="14038" y="8709"/>
                    </a:lnTo>
                    <a:lnTo>
                      <a:pt x="13714" y="9263"/>
                    </a:lnTo>
                    <a:lnTo>
                      <a:pt x="13360" y="9798"/>
                    </a:lnTo>
                    <a:lnTo>
                      <a:pt x="12975" y="10313"/>
                    </a:lnTo>
                    <a:lnTo>
                      <a:pt x="12558" y="10810"/>
                    </a:lnTo>
                    <a:lnTo>
                      <a:pt x="12110" y="11287"/>
                    </a:lnTo>
                    <a:lnTo>
                      <a:pt x="11631" y="11745"/>
                    </a:lnTo>
                    <a:lnTo>
                      <a:pt x="11121" y="12184"/>
                    </a:lnTo>
                    <a:lnTo>
                      <a:pt x="10580" y="12603"/>
                    </a:lnTo>
                    <a:lnTo>
                      <a:pt x="10007" y="13005"/>
                    </a:lnTo>
                    <a:lnTo>
                      <a:pt x="9403" y="13385"/>
                    </a:lnTo>
                    <a:lnTo>
                      <a:pt x="8767" y="13747"/>
                    </a:lnTo>
                    <a:lnTo>
                      <a:pt x="8102" y="14090"/>
                    </a:lnTo>
                    <a:lnTo>
                      <a:pt x="7404" y="14415"/>
                    </a:lnTo>
                    <a:lnTo>
                      <a:pt x="6675" y="14720"/>
                    </a:lnTo>
                    <a:lnTo>
                      <a:pt x="5915" y="15006"/>
                    </a:lnTo>
                    <a:lnTo>
                      <a:pt x="5124" y="15272"/>
                    </a:lnTo>
                    <a:lnTo>
                      <a:pt x="4301" y="15519"/>
                    </a:lnTo>
                    <a:lnTo>
                      <a:pt x="3448" y="15747"/>
                    </a:lnTo>
                    <a:lnTo>
                      <a:pt x="2562" y="15956"/>
                    </a:lnTo>
                    <a:lnTo>
                      <a:pt x="1648" y="16146"/>
                    </a:lnTo>
                    <a:lnTo>
                      <a:pt x="1949" y="15644"/>
                    </a:lnTo>
                    <a:lnTo>
                      <a:pt x="2253" y="15149"/>
                    </a:lnTo>
                    <a:lnTo>
                      <a:pt x="2560" y="14662"/>
                    </a:lnTo>
                    <a:lnTo>
                      <a:pt x="2870" y="14180"/>
                    </a:lnTo>
                    <a:lnTo>
                      <a:pt x="3181" y="13707"/>
                    </a:lnTo>
                    <a:lnTo>
                      <a:pt x="3496" y="13240"/>
                    </a:lnTo>
                    <a:lnTo>
                      <a:pt x="3812" y="12780"/>
                    </a:lnTo>
                    <a:lnTo>
                      <a:pt x="4132" y="12325"/>
                    </a:lnTo>
                    <a:lnTo>
                      <a:pt x="4452" y="11878"/>
                    </a:lnTo>
                    <a:lnTo>
                      <a:pt x="4776" y="11438"/>
                    </a:lnTo>
                    <a:lnTo>
                      <a:pt x="5102" y="11005"/>
                    </a:lnTo>
                    <a:lnTo>
                      <a:pt x="5430" y="10577"/>
                    </a:lnTo>
                    <a:lnTo>
                      <a:pt x="5760" y="10156"/>
                    </a:lnTo>
                    <a:lnTo>
                      <a:pt x="6093" y="9740"/>
                    </a:lnTo>
                    <a:lnTo>
                      <a:pt x="6428" y="9331"/>
                    </a:lnTo>
                    <a:lnTo>
                      <a:pt x="6764" y="8928"/>
                    </a:lnTo>
                    <a:lnTo>
                      <a:pt x="7103" y="8531"/>
                    </a:lnTo>
                    <a:lnTo>
                      <a:pt x="7444" y="8141"/>
                    </a:lnTo>
                    <a:lnTo>
                      <a:pt x="7787" y="7755"/>
                    </a:lnTo>
                    <a:lnTo>
                      <a:pt x="8132" y="7376"/>
                    </a:lnTo>
                    <a:lnTo>
                      <a:pt x="8479" y="7002"/>
                    </a:lnTo>
                    <a:lnTo>
                      <a:pt x="8828" y="6635"/>
                    </a:lnTo>
                    <a:lnTo>
                      <a:pt x="9179" y="6272"/>
                    </a:lnTo>
                    <a:lnTo>
                      <a:pt x="9532" y="5914"/>
                    </a:lnTo>
                    <a:lnTo>
                      <a:pt x="9887" y="5563"/>
                    </a:lnTo>
                    <a:lnTo>
                      <a:pt x="10244" y="5217"/>
                    </a:lnTo>
                    <a:lnTo>
                      <a:pt x="10602" y="4876"/>
                    </a:lnTo>
                    <a:lnTo>
                      <a:pt x="10962" y="4540"/>
                    </a:lnTo>
                    <a:lnTo>
                      <a:pt x="11325" y="4209"/>
                    </a:lnTo>
                    <a:lnTo>
                      <a:pt x="11688" y="3883"/>
                    </a:lnTo>
                    <a:lnTo>
                      <a:pt x="12053" y="3561"/>
                    </a:lnTo>
                    <a:lnTo>
                      <a:pt x="12421" y="3245"/>
                    </a:lnTo>
                    <a:lnTo>
                      <a:pt x="12146" y="3379"/>
                    </a:lnTo>
                    <a:lnTo>
                      <a:pt x="11864" y="3523"/>
                    </a:lnTo>
                    <a:lnTo>
                      <a:pt x="11575" y="3680"/>
                    </a:lnTo>
                    <a:lnTo>
                      <a:pt x="11279" y="3851"/>
                    </a:lnTo>
                    <a:lnTo>
                      <a:pt x="10975" y="4034"/>
                    </a:lnTo>
                    <a:lnTo>
                      <a:pt x="10663" y="4232"/>
                    </a:lnTo>
                    <a:lnTo>
                      <a:pt x="10345" y="4444"/>
                    </a:lnTo>
                    <a:lnTo>
                      <a:pt x="10020" y="4671"/>
                    </a:lnTo>
                    <a:lnTo>
                      <a:pt x="9687" y="4913"/>
                    </a:lnTo>
                    <a:lnTo>
                      <a:pt x="9347" y="5173"/>
                    </a:lnTo>
                    <a:lnTo>
                      <a:pt x="9000" y="5447"/>
                    </a:lnTo>
                    <a:lnTo>
                      <a:pt x="8647" y="5740"/>
                    </a:lnTo>
                    <a:lnTo>
                      <a:pt x="8286" y="6050"/>
                    </a:lnTo>
                    <a:lnTo>
                      <a:pt x="7918" y="6378"/>
                    </a:lnTo>
                    <a:lnTo>
                      <a:pt x="7543" y="6724"/>
                    </a:lnTo>
                    <a:lnTo>
                      <a:pt x="7161" y="7089"/>
                    </a:lnTo>
                    <a:lnTo>
                      <a:pt x="6773" y="7475"/>
                    </a:lnTo>
                    <a:lnTo>
                      <a:pt x="6377" y="7880"/>
                    </a:lnTo>
                    <a:lnTo>
                      <a:pt x="5974" y="8307"/>
                    </a:lnTo>
                    <a:lnTo>
                      <a:pt x="5565" y="8754"/>
                    </a:lnTo>
                    <a:lnTo>
                      <a:pt x="5147" y="9222"/>
                    </a:lnTo>
                    <a:lnTo>
                      <a:pt x="4724" y="9714"/>
                    </a:lnTo>
                    <a:lnTo>
                      <a:pt x="4295" y="10228"/>
                    </a:lnTo>
                    <a:lnTo>
                      <a:pt x="3858" y="10765"/>
                    </a:lnTo>
                    <a:lnTo>
                      <a:pt x="3414" y="11326"/>
                    </a:lnTo>
                    <a:lnTo>
                      <a:pt x="2963" y="11912"/>
                    </a:lnTo>
                    <a:lnTo>
                      <a:pt x="2507" y="12521"/>
                    </a:lnTo>
                    <a:lnTo>
                      <a:pt x="2043" y="13157"/>
                    </a:lnTo>
                    <a:lnTo>
                      <a:pt x="1572" y="13819"/>
                    </a:lnTo>
                    <a:lnTo>
                      <a:pt x="1096" y="14506"/>
                    </a:lnTo>
                    <a:lnTo>
                      <a:pt x="613" y="15221"/>
                    </a:lnTo>
                    <a:lnTo>
                      <a:pt x="123" y="15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latin typeface="+mn-lt"/>
                </a:endParaRPr>
              </a:p>
            </p:txBody>
          </p:sp>
        </p:grpSp>
      </p:grpSp>
      <p:sp>
        <p:nvSpPr>
          <p:cNvPr id="4" name="Title 3">
            <a:extLst>
              <a:ext uri="{FF2B5EF4-FFF2-40B4-BE49-F238E27FC236}">
                <a16:creationId xmlns:a16="http://schemas.microsoft.com/office/drawing/2014/main" id="{3785CFFB-9810-43C3-91C3-E0E88554B40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34" name="Picture 33">
            <a:extLst>
              <a:ext uri="{FF2B5EF4-FFF2-40B4-BE49-F238E27FC236}">
                <a16:creationId xmlns:a16="http://schemas.microsoft.com/office/drawing/2014/main" id="{896FFB4E-47F1-FC1A-9025-4C02DEF61422}"/>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154197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CC98D3-0F2A-9FDA-BB40-513DFC154075}"/>
              </a:ext>
            </a:extLst>
          </p:cNvPr>
          <p:cNvGrpSpPr/>
          <p:nvPr userDrawn="1"/>
        </p:nvGrpSpPr>
        <p:grpSpPr>
          <a:xfrm>
            <a:off x="-2" y="2595551"/>
            <a:ext cx="9144002" cy="2727978"/>
            <a:chOff x="1123156" y="2862515"/>
            <a:chExt cx="9906001" cy="1968777"/>
          </a:xfrm>
        </p:grpSpPr>
        <p:sp>
          <p:nvSpPr>
            <p:cNvPr id="9" name="Freeform 17">
              <a:extLst>
                <a:ext uri="{FF2B5EF4-FFF2-40B4-BE49-F238E27FC236}">
                  <a16:creationId xmlns:a16="http://schemas.microsoft.com/office/drawing/2014/main" id="{5427738A-A4A0-9CC2-8249-8DE56FA24BA7}"/>
                </a:ext>
              </a:extLst>
            </p:cNvPr>
            <p:cNvSpPr>
              <a:spLocks noChangeArrowheads="1"/>
            </p:cNvSpPr>
            <p:nvPr/>
          </p:nvSpPr>
          <p:spPr bwMode="auto">
            <a:xfrm>
              <a:off x="1123156" y="2862515"/>
              <a:ext cx="9866313" cy="1534583"/>
            </a:xfrm>
            <a:custGeom>
              <a:avLst/>
              <a:gdLst>
                <a:gd name="T0" fmla="*/ 0 w 33019"/>
                <a:gd name="T1" fmla="*/ 2147483646 h 5116"/>
                <a:gd name="T2" fmla="*/ 2147483646 w 33019"/>
                <a:gd name="T3" fmla="*/ 2147483646 h 5116"/>
                <a:gd name="T4" fmla="*/ 2147483646 w 33019"/>
                <a:gd name="T5" fmla="*/ 2147483646 h 5116"/>
                <a:gd name="T6" fmla="*/ 2147483646 w 33019"/>
                <a:gd name="T7" fmla="*/ 2147483646 h 5116"/>
                <a:gd name="T8" fmla="*/ 2147483646 w 33019"/>
                <a:gd name="T9" fmla="*/ 2147483646 h 5116"/>
                <a:gd name="T10" fmla="*/ 2147483646 w 33019"/>
                <a:gd name="T11" fmla="*/ 2147483646 h 5116"/>
                <a:gd name="T12" fmla="*/ 2147483646 w 33019"/>
                <a:gd name="T13" fmla="*/ 2147483646 h 5116"/>
                <a:gd name="T14" fmla="*/ 2147483646 w 33019"/>
                <a:gd name="T15" fmla="*/ 2147483646 h 5116"/>
                <a:gd name="T16" fmla="*/ 2147483646 w 33019"/>
                <a:gd name="T17" fmla="*/ 2147483646 h 5116"/>
                <a:gd name="T18" fmla="*/ 2147483646 w 33019"/>
                <a:gd name="T19" fmla="*/ 2147483646 h 5116"/>
                <a:gd name="T20" fmla="*/ 2147483646 w 33019"/>
                <a:gd name="T21" fmla="*/ 2147483646 h 5116"/>
                <a:gd name="T22" fmla="*/ 2147483646 w 33019"/>
                <a:gd name="T23" fmla="*/ 2147483646 h 51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019" h="5116">
                  <a:moveTo>
                    <a:pt x="0" y="2562"/>
                  </a:moveTo>
                  <a:lnTo>
                    <a:pt x="5312" y="2682"/>
                  </a:lnTo>
                  <a:cubicBezTo>
                    <a:pt x="6112" y="2701"/>
                    <a:pt x="6905" y="2525"/>
                    <a:pt x="7623" y="2172"/>
                  </a:cubicBezTo>
                  <a:lnTo>
                    <a:pt x="10212" y="894"/>
                  </a:lnTo>
                  <a:cubicBezTo>
                    <a:pt x="12023" y="0"/>
                    <a:pt x="14195" y="291"/>
                    <a:pt x="15706" y="1631"/>
                  </a:cubicBezTo>
                  <a:lnTo>
                    <a:pt x="16280" y="2140"/>
                  </a:lnTo>
                  <a:cubicBezTo>
                    <a:pt x="17456" y="3182"/>
                    <a:pt x="19058" y="3606"/>
                    <a:pt x="20597" y="3283"/>
                  </a:cubicBezTo>
                  <a:lnTo>
                    <a:pt x="21395" y="3115"/>
                  </a:lnTo>
                  <a:cubicBezTo>
                    <a:pt x="22631" y="2855"/>
                    <a:pt x="23919" y="3075"/>
                    <a:pt x="24998" y="3731"/>
                  </a:cubicBezTo>
                  <a:cubicBezTo>
                    <a:pt x="27274" y="5115"/>
                    <a:pt x="30237" y="4456"/>
                    <a:pt x="31714" y="2239"/>
                  </a:cubicBezTo>
                  <a:lnTo>
                    <a:pt x="33018" y="280"/>
                  </a:lnTo>
                </a:path>
              </a:pathLst>
            </a:custGeom>
            <a:solidFill>
              <a:srgbClr val="FFFFFF"/>
            </a:solidFill>
            <a:ln w="48240" cap="rnd">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5" name="Line 13">
              <a:extLst>
                <a:ext uri="{FF2B5EF4-FFF2-40B4-BE49-F238E27FC236}">
                  <a16:creationId xmlns:a16="http://schemas.microsoft.com/office/drawing/2014/main" id="{55A1E593-AD11-205E-ED6B-9C193A38FC9B}"/>
                </a:ext>
              </a:extLst>
            </p:cNvPr>
            <p:cNvSpPr>
              <a:spLocks noChangeShapeType="1"/>
            </p:cNvSpPr>
            <p:nvPr/>
          </p:nvSpPr>
          <p:spPr bwMode="auto">
            <a:xfrm>
              <a:off x="1162844" y="4517761"/>
              <a:ext cx="9866313" cy="1323"/>
            </a:xfrm>
            <a:prstGeom prst="line">
              <a:avLst/>
            </a:prstGeom>
            <a:noFill/>
            <a:ln w="13680">
              <a:solidFill>
                <a:srgbClr val="D6DAE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7" name="Line 15">
              <a:extLst>
                <a:ext uri="{FF2B5EF4-FFF2-40B4-BE49-F238E27FC236}">
                  <a16:creationId xmlns:a16="http://schemas.microsoft.com/office/drawing/2014/main" id="{FFB445C0-A119-36A3-22AC-9F4918DF842D}"/>
                </a:ext>
              </a:extLst>
            </p:cNvPr>
            <p:cNvSpPr>
              <a:spLocks noChangeShapeType="1"/>
            </p:cNvSpPr>
            <p:nvPr/>
          </p:nvSpPr>
          <p:spPr bwMode="auto">
            <a:xfrm>
              <a:off x="1162844" y="2967303"/>
              <a:ext cx="9866313" cy="1323"/>
            </a:xfrm>
            <a:prstGeom prst="line">
              <a:avLst/>
            </a:prstGeom>
            <a:noFill/>
            <a:ln w="13680">
              <a:solidFill>
                <a:srgbClr val="D6DAE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6" name="Line 14">
              <a:extLst>
                <a:ext uri="{FF2B5EF4-FFF2-40B4-BE49-F238E27FC236}">
                  <a16:creationId xmlns:a16="http://schemas.microsoft.com/office/drawing/2014/main" id="{256D0C73-AE3C-96E4-5756-A92819B7213B}"/>
                </a:ext>
              </a:extLst>
            </p:cNvPr>
            <p:cNvSpPr>
              <a:spLocks noChangeShapeType="1"/>
            </p:cNvSpPr>
            <p:nvPr/>
          </p:nvSpPr>
          <p:spPr bwMode="auto">
            <a:xfrm>
              <a:off x="1162844" y="3742532"/>
              <a:ext cx="9866313" cy="1323"/>
            </a:xfrm>
            <a:prstGeom prst="line">
              <a:avLst/>
            </a:prstGeom>
            <a:noFill/>
            <a:ln w="13680">
              <a:solidFill>
                <a:srgbClr val="D6DAE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8" name="Freeform 16">
              <a:extLst>
                <a:ext uri="{FF2B5EF4-FFF2-40B4-BE49-F238E27FC236}">
                  <a16:creationId xmlns:a16="http://schemas.microsoft.com/office/drawing/2014/main" id="{8F88E6E6-D2C2-A511-2F51-D81D62B3DBEC}"/>
                </a:ext>
              </a:extLst>
            </p:cNvPr>
            <p:cNvSpPr>
              <a:spLocks noChangeArrowheads="1"/>
            </p:cNvSpPr>
            <p:nvPr/>
          </p:nvSpPr>
          <p:spPr bwMode="auto">
            <a:xfrm>
              <a:off x="1123157" y="3249084"/>
              <a:ext cx="9906000" cy="1137708"/>
            </a:xfrm>
            <a:custGeom>
              <a:avLst/>
              <a:gdLst>
                <a:gd name="T0" fmla="*/ 0 w 33019"/>
                <a:gd name="T1" fmla="*/ 2147483646 h 3792"/>
                <a:gd name="T2" fmla="*/ 2147483646 w 33019"/>
                <a:gd name="T3" fmla="*/ 2147483646 h 3792"/>
                <a:gd name="T4" fmla="*/ 2147483646 w 33019"/>
                <a:gd name="T5" fmla="*/ 2147483646 h 3792"/>
                <a:gd name="T6" fmla="*/ 2147483646 w 33019"/>
                <a:gd name="T7" fmla="*/ 2147483646 h 3792"/>
                <a:gd name="T8" fmla="*/ 2147483646 w 33019"/>
                <a:gd name="T9" fmla="*/ 2147483646 h 3792"/>
                <a:gd name="T10" fmla="*/ 2147483646 w 33019"/>
                <a:gd name="T11" fmla="*/ 2147483646 h 3792"/>
                <a:gd name="T12" fmla="*/ 2147483646 w 33019"/>
                <a:gd name="T13" fmla="*/ 2147483646 h 3792"/>
                <a:gd name="T14" fmla="*/ 2147483646 w 33019"/>
                <a:gd name="T15" fmla="*/ 2147483646 h 3792"/>
                <a:gd name="T16" fmla="*/ 2147483646 w 33019"/>
                <a:gd name="T17" fmla="*/ 2147483646 h 3792"/>
                <a:gd name="T18" fmla="*/ 2147483646 w 33019"/>
                <a:gd name="T19" fmla="*/ 2147483646 h 3792"/>
                <a:gd name="T20" fmla="*/ 2147483646 w 33019"/>
                <a:gd name="T21" fmla="*/ 2147483646 h 3792"/>
                <a:gd name="T22" fmla="*/ 2147483646 w 33019"/>
                <a:gd name="T23" fmla="*/ 2147483646 h 3792"/>
                <a:gd name="T24" fmla="*/ 2147483646 w 33019"/>
                <a:gd name="T25" fmla="*/ 2147483646 h 37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019" h="3792">
                  <a:moveTo>
                    <a:pt x="0" y="308"/>
                  </a:moveTo>
                  <a:lnTo>
                    <a:pt x="2128" y="1501"/>
                  </a:lnTo>
                  <a:cubicBezTo>
                    <a:pt x="3709" y="2388"/>
                    <a:pt x="5583" y="2594"/>
                    <a:pt x="7319" y="2071"/>
                  </a:cubicBezTo>
                  <a:lnTo>
                    <a:pt x="8772" y="1633"/>
                  </a:lnTo>
                  <a:cubicBezTo>
                    <a:pt x="10211" y="1200"/>
                    <a:pt x="11753" y="1264"/>
                    <a:pt x="13151" y="1817"/>
                  </a:cubicBezTo>
                  <a:lnTo>
                    <a:pt x="15392" y="2703"/>
                  </a:lnTo>
                  <a:cubicBezTo>
                    <a:pt x="15707" y="2827"/>
                    <a:pt x="16031" y="2928"/>
                    <a:pt x="16361" y="3003"/>
                  </a:cubicBezTo>
                  <a:lnTo>
                    <a:pt x="18519" y="3495"/>
                  </a:lnTo>
                  <a:cubicBezTo>
                    <a:pt x="19814" y="3791"/>
                    <a:pt x="21169" y="3693"/>
                    <a:pt x="22408" y="3214"/>
                  </a:cubicBezTo>
                  <a:lnTo>
                    <a:pt x="23510" y="2788"/>
                  </a:lnTo>
                  <a:cubicBezTo>
                    <a:pt x="24111" y="2556"/>
                    <a:pt x="24675" y="2238"/>
                    <a:pt x="25185" y="1844"/>
                  </a:cubicBezTo>
                  <a:cubicBezTo>
                    <a:pt x="27275" y="230"/>
                    <a:pt x="30120" y="0"/>
                    <a:pt x="32442" y="1256"/>
                  </a:cubicBezTo>
                  <a:lnTo>
                    <a:pt x="33018" y="1568"/>
                  </a:lnTo>
                </a:path>
              </a:pathLst>
            </a:custGeom>
            <a:noFill/>
            <a:ln w="48240" cap="rnd">
              <a:solidFill>
                <a:schemeClr val="accent1">
                  <a:lumMod val="20000"/>
                  <a:lumOff val="80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10" name="Freeform 18">
              <a:extLst>
                <a:ext uri="{FF2B5EF4-FFF2-40B4-BE49-F238E27FC236}">
                  <a16:creationId xmlns:a16="http://schemas.microsoft.com/office/drawing/2014/main" id="{FAC222A1-03DB-E49B-AF0C-00F3DEA63BF2}"/>
                </a:ext>
              </a:extLst>
            </p:cNvPr>
            <p:cNvSpPr>
              <a:spLocks noChangeArrowheads="1"/>
            </p:cNvSpPr>
            <p:nvPr/>
          </p:nvSpPr>
          <p:spPr bwMode="auto">
            <a:xfrm>
              <a:off x="1123157" y="4060032"/>
              <a:ext cx="9906000" cy="771260"/>
            </a:xfrm>
            <a:custGeom>
              <a:avLst/>
              <a:gdLst>
                <a:gd name="T0" fmla="*/ 0 w 33019"/>
                <a:gd name="T1" fmla="*/ 2147483646 h 2573"/>
                <a:gd name="T2" fmla="*/ 2147483646 w 33019"/>
                <a:gd name="T3" fmla="*/ 2147483646 h 2573"/>
                <a:gd name="T4" fmla="*/ 2147483646 w 33019"/>
                <a:gd name="T5" fmla="*/ 2147483646 h 2573"/>
                <a:gd name="T6" fmla="*/ 2147483646 w 33019"/>
                <a:gd name="T7" fmla="*/ 2147483646 h 2573"/>
                <a:gd name="T8" fmla="*/ 2147483646 w 33019"/>
                <a:gd name="T9" fmla="*/ 2147483646 h 2573"/>
                <a:gd name="T10" fmla="*/ 2147483646 w 33019"/>
                <a:gd name="T11" fmla="*/ 2147483646 h 2573"/>
                <a:gd name="T12" fmla="*/ 2147483646 w 33019"/>
                <a:gd name="T13" fmla="*/ 2147483646 h 2573"/>
                <a:gd name="T14" fmla="*/ 2147483646 w 33019"/>
                <a:gd name="T15" fmla="*/ 2147483646 h 2573"/>
                <a:gd name="T16" fmla="*/ 2147483646 w 33019"/>
                <a:gd name="T17" fmla="*/ 2147483646 h 2573"/>
                <a:gd name="T18" fmla="*/ 2147483646 w 33019"/>
                <a:gd name="T19" fmla="*/ 2147483646 h 2573"/>
                <a:gd name="T20" fmla="*/ 2147483646 w 33019"/>
                <a:gd name="T21" fmla="*/ 2147483646 h 2573"/>
                <a:gd name="T22" fmla="*/ 2147483646 w 33019"/>
                <a:gd name="T23" fmla="*/ 2147483646 h 25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019" h="2573">
                  <a:moveTo>
                    <a:pt x="0" y="1067"/>
                  </a:moveTo>
                  <a:lnTo>
                    <a:pt x="3489" y="491"/>
                  </a:lnTo>
                  <a:cubicBezTo>
                    <a:pt x="4993" y="244"/>
                    <a:pt x="6536" y="501"/>
                    <a:pt x="7877" y="1225"/>
                  </a:cubicBezTo>
                  <a:cubicBezTo>
                    <a:pt x="9751" y="2235"/>
                    <a:pt x="11987" y="2322"/>
                    <a:pt x="13934" y="1460"/>
                  </a:cubicBezTo>
                  <a:lnTo>
                    <a:pt x="15582" y="729"/>
                  </a:lnTo>
                  <a:cubicBezTo>
                    <a:pt x="16857" y="164"/>
                    <a:pt x="18274" y="0"/>
                    <a:pt x="19645" y="259"/>
                  </a:cubicBezTo>
                  <a:lnTo>
                    <a:pt x="22372" y="773"/>
                  </a:lnTo>
                  <a:cubicBezTo>
                    <a:pt x="22839" y="861"/>
                    <a:pt x="23296" y="997"/>
                    <a:pt x="23735" y="1179"/>
                  </a:cubicBezTo>
                  <a:lnTo>
                    <a:pt x="25250" y="1808"/>
                  </a:lnTo>
                  <a:cubicBezTo>
                    <a:pt x="27092" y="2572"/>
                    <a:pt x="29174" y="2500"/>
                    <a:pt x="30959" y="1611"/>
                  </a:cubicBezTo>
                  <a:lnTo>
                    <a:pt x="33018" y="585"/>
                  </a:lnTo>
                </a:path>
              </a:pathLst>
            </a:custGeom>
            <a:noFill/>
            <a:ln w="48240" cap="rnd">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grpSp>
      <p:sp>
        <p:nvSpPr>
          <p:cNvPr id="4" name="Title 3">
            <a:extLst>
              <a:ext uri="{FF2B5EF4-FFF2-40B4-BE49-F238E27FC236}">
                <a16:creationId xmlns:a16="http://schemas.microsoft.com/office/drawing/2014/main" id="{3785CFFB-9810-43C3-91C3-E0E88554B40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pic>
        <p:nvPicPr>
          <p:cNvPr id="11" name="Picture 10">
            <a:extLst>
              <a:ext uri="{FF2B5EF4-FFF2-40B4-BE49-F238E27FC236}">
                <a16:creationId xmlns:a16="http://schemas.microsoft.com/office/drawing/2014/main" id="{76BE7ABB-46FD-9C13-7764-8F6CBD2BF09E}"/>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Tree>
    <p:extLst>
      <p:ext uri="{BB962C8B-B14F-4D97-AF65-F5344CB8AC3E}">
        <p14:creationId xmlns:p14="http://schemas.microsoft.com/office/powerpoint/2010/main" val="3667557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81D9E-9488-2078-927F-D53A36A29188}"/>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649" y="0"/>
            <a:ext cx="9142703" cy="6858000"/>
          </a:xfrm>
          <a:prstGeom prst="rect">
            <a:avLst/>
          </a:prstGeom>
        </p:spPr>
      </p:pic>
      <p:pic>
        <p:nvPicPr>
          <p:cNvPr id="5" name="Picture 4">
            <a:extLst>
              <a:ext uri="{FF2B5EF4-FFF2-40B4-BE49-F238E27FC236}">
                <a16:creationId xmlns:a16="http://schemas.microsoft.com/office/drawing/2014/main" id="{01B5822C-5F5B-3DF7-8E17-B2A0DBEF82CA}"/>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8C147F86-70F2-BA93-CA0A-0D23EF83FDDA}"/>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514327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70CCA-860F-90D3-53EE-14DE42CFB134}"/>
              </a:ext>
            </a:extLst>
          </p:cNvPr>
          <p:cNvPicPr>
            <a:picLocks noChangeAspect="1"/>
          </p:cNvPicPr>
          <p:nvPr userDrawn="1"/>
        </p:nvPicPr>
        <p:blipFill>
          <a:blip r:embed="rId2" cstate="email">
            <a:duotone>
              <a:schemeClr val="accent1">
                <a:shade val="45000"/>
                <a:satMod val="135000"/>
              </a:schemeClr>
              <a:prstClr val="white"/>
            </a:duotone>
            <a:alphaModFix amt="75000"/>
            <a:extLst>
              <a:ext uri="{28A0092B-C50C-407E-A947-70E740481C1C}">
                <a14:useLocalDpi xmlns:a14="http://schemas.microsoft.com/office/drawing/2010/main"/>
              </a:ext>
            </a:extLst>
          </a:blip>
          <a:stretch>
            <a:fillRect/>
          </a:stretch>
        </p:blipFill>
        <p:spPr>
          <a:xfrm>
            <a:off x="1641764" y="0"/>
            <a:ext cx="5860473" cy="6858000"/>
          </a:xfrm>
          <a:prstGeom prst="rect">
            <a:avLst/>
          </a:prstGeom>
        </p:spPr>
      </p:pic>
      <p:pic>
        <p:nvPicPr>
          <p:cNvPr id="5" name="Picture 4">
            <a:extLst>
              <a:ext uri="{FF2B5EF4-FFF2-40B4-BE49-F238E27FC236}">
                <a16:creationId xmlns:a16="http://schemas.microsoft.com/office/drawing/2014/main" id="{58E5F508-87C7-214B-F00A-52AC71014B86}"/>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09E5F517-2664-3569-EFC2-B9F65F4E5B55}"/>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214709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10320-02FC-B049-EAD9-17EC136FD85A}"/>
              </a:ext>
            </a:extLst>
          </p:cNvPr>
          <p:cNvPicPr>
            <a:picLocks noChangeAspect="1"/>
          </p:cNvPicPr>
          <p:nvPr userDrawn="1"/>
        </p:nvPicPr>
        <p:blipFill>
          <a:blip r:embed="rId2" cstate="email">
            <a:alphaModFix amt="29000"/>
            <a:extLst>
              <a:ext uri="{28A0092B-C50C-407E-A947-70E740481C1C}">
                <a14:useLocalDpi xmlns:a14="http://schemas.microsoft.com/office/drawing/2010/main"/>
              </a:ext>
            </a:extLst>
          </a:blip>
          <a:stretch>
            <a:fillRect/>
          </a:stretch>
        </p:blipFill>
        <p:spPr>
          <a:xfrm>
            <a:off x="1299" y="0"/>
            <a:ext cx="9142703" cy="6858000"/>
          </a:xfrm>
          <a:prstGeom prst="rect">
            <a:avLst/>
          </a:prstGeom>
        </p:spPr>
      </p:pic>
      <p:pic>
        <p:nvPicPr>
          <p:cNvPr id="5" name="Picture 4">
            <a:extLst>
              <a:ext uri="{FF2B5EF4-FFF2-40B4-BE49-F238E27FC236}">
                <a16:creationId xmlns:a16="http://schemas.microsoft.com/office/drawing/2014/main" id="{3263A7E3-DF1E-0964-AE16-B4B0047F3BFA}"/>
              </a:ext>
            </a:extLst>
          </p:cNvPr>
          <p:cNvPicPr>
            <a:picLocks noChangeAspect="1"/>
          </p:cNvPicPr>
          <p:nvPr userDrawn="1"/>
        </p:nvPicPr>
        <p:blipFill>
          <a:blip r:embed="rId3">
            <a:alphaModFix amt="15000"/>
          </a:blip>
          <a:stretch>
            <a:fillRect/>
          </a:stretch>
        </p:blipFill>
        <p:spPr>
          <a:xfrm rot="10800000" flipV="1">
            <a:off x="-459087" y="0"/>
            <a:ext cx="4447436" cy="4223769"/>
          </a:xfrm>
          <a:prstGeom prst="rect">
            <a:avLst/>
          </a:prstGeom>
        </p:spPr>
      </p:pic>
      <p:pic>
        <p:nvPicPr>
          <p:cNvPr id="6" name="Picture 5">
            <a:extLst>
              <a:ext uri="{FF2B5EF4-FFF2-40B4-BE49-F238E27FC236}">
                <a16:creationId xmlns:a16="http://schemas.microsoft.com/office/drawing/2014/main" id="{4382F513-9BB9-6260-37C6-ED8B6A0ADAE3}"/>
              </a:ext>
            </a:extLst>
          </p:cNvPr>
          <p:cNvPicPr>
            <a:picLocks noChangeAspect="1"/>
          </p:cNvPicPr>
          <p:nvPr userDrawn="1"/>
        </p:nvPicPr>
        <p:blipFill>
          <a:blip r:embed="rId4" cstate="email">
            <a:alphaModFix amt="15000"/>
            <a:extLst>
              <a:ext uri="{28A0092B-C50C-407E-A947-70E740481C1C}">
                <a14:useLocalDpi xmlns:a14="http://schemas.microsoft.com/office/drawing/2010/main"/>
              </a:ext>
            </a:extLst>
          </a:blip>
          <a:stretch>
            <a:fillRect/>
          </a:stretch>
        </p:blipFill>
        <p:spPr>
          <a:xfrm rot="10800000">
            <a:off x="6625390" y="3924363"/>
            <a:ext cx="2877606" cy="2965166"/>
          </a:xfrm>
          <a:prstGeom prst="rect">
            <a:avLst/>
          </a:prstGeom>
        </p:spPr>
      </p:pic>
      <p:pic>
        <p:nvPicPr>
          <p:cNvPr id="7" name="Picture 6">
            <a:extLst>
              <a:ext uri="{FF2B5EF4-FFF2-40B4-BE49-F238E27FC236}">
                <a16:creationId xmlns:a16="http://schemas.microsoft.com/office/drawing/2014/main" id="{EAD9654C-AE4B-B962-AFD8-75EA348EC53E}"/>
              </a:ext>
            </a:extLst>
          </p:cNvPr>
          <p:cNvPicPr/>
          <p:nvPr userDrawn="1"/>
        </p:nvPicPr>
        <p:blipFill>
          <a:blip r:embed="rId5"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E8986F37-5EE4-EAC2-FA49-EE2148F324D9}"/>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504349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74CB11-7257-0D38-95D3-DED759E4229F}"/>
              </a:ext>
            </a:extLst>
          </p:cNvPr>
          <p:cNvGrpSpPr/>
          <p:nvPr userDrawn="1"/>
        </p:nvGrpSpPr>
        <p:grpSpPr>
          <a:xfrm>
            <a:off x="2" y="2551510"/>
            <a:ext cx="9143999" cy="2063084"/>
            <a:chOff x="0" y="3827855"/>
            <a:chExt cx="18287999" cy="3095104"/>
          </a:xfrm>
        </p:grpSpPr>
        <p:sp>
          <p:nvSpPr>
            <p:cNvPr id="5" name="Freeform 17">
              <a:extLst>
                <a:ext uri="{FF2B5EF4-FFF2-40B4-BE49-F238E27FC236}">
                  <a16:creationId xmlns:a16="http://schemas.microsoft.com/office/drawing/2014/main" id="{F2628D25-6209-F7FC-4BC1-C4DBD7EA4F90}"/>
                </a:ext>
              </a:extLst>
            </p:cNvPr>
            <p:cNvSpPr>
              <a:spLocks noChangeArrowheads="1"/>
            </p:cNvSpPr>
            <p:nvPr/>
          </p:nvSpPr>
          <p:spPr bwMode="auto">
            <a:xfrm>
              <a:off x="0" y="3827855"/>
              <a:ext cx="18287999" cy="2632877"/>
            </a:xfrm>
            <a:custGeom>
              <a:avLst/>
              <a:gdLst>
                <a:gd name="T0" fmla="*/ 0 w 33019"/>
                <a:gd name="T1" fmla="*/ 2147483646 h 5116"/>
                <a:gd name="T2" fmla="*/ 2147483646 w 33019"/>
                <a:gd name="T3" fmla="*/ 2147483646 h 5116"/>
                <a:gd name="T4" fmla="*/ 2147483646 w 33019"/>
                <a:gd name="T5" fmla="*/ 2147483646 h 5116"/>
                <a:gd name="T6" fmla="*/ 2147483646 w 33019"/>
                <a:gd name="T7" fmla="*/ 2147483646 h 5116"/>
                <a:gd name="T8" fmla="*/ 2147483646 w 33019"/>
                <a:gd name="T9" fmla="*/ 2147483646 h 5116"/>
                <a:gd name="T10" fmla="*/ 2147483646 w 33019"/>
                <a:gd name="T11" fmla="*/ 2147483646 h 5116"/>
                <a:gd name="T12" fmla="*/ 2147483646 w 33019"/>
                <a:gd name="T13" fmla="*/ 2147483646 h 5116"/>
                <a:gd name="T14" fmla="*/ 2147483646 w 33019"/>
                <a:gd name="T15" fmla="*/ 2147483646 h 5116"/>
                <a:gd name="T16" fmla="*/ 2147483646 w 33019"/>
                <a:gd name="T17" fmla="*/ 2147483646 h 5116"/>
                <a:gd name="T18" fmla="*/ 2147483646 w 33019"/>
                <a:gd name="T19" fmla="*/ 2147483646 h 5116"/>
                <a:gd name="T20" fmla="*/ 2147483646 w 33019"/>
                <a:gd name="T21" fmla="*/ 2147483646 h 5116"/>
                <a:gd name="T22" fmla="*/ 2147483646 w 33019"/>
                <a:gd name="T23" fmla="*/ 2147483646 h 51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019" h="5116">
                  <a:moveTo>
                    <a:pt x="0" y="2562"/>
                  </a:moveTo>
                  <a:lnTo>
                    <a:pt x="5312" y="2682"/>
                  </a:lnTo>
                  <a:cubicBezTo>
                    <a:pt x="6112" y="2701"/>
                    <a:pt x="6905" y="2525"/>
                    <a:pt x="7623" y="2172"/>
                  </a:cubicBezTo>
                  <a:lnTo>
                    <a:pt x="10212" y="894"/>
                  </a:lnTo>
                  <a:cubicBezTo>
                    <a:pt x="12023" y="0"/>
                    <a:pt x="14195" y="291"/>
                    <a:pt x="15706" y="1631"/>
                  </a:cubicBezTo>
                  <a:lnTo>
                    <a:pt x="16280" y="2140"/>
                  </a:lnTo>
                  <a:cubicBezTo>
                    <a:pt x="17456" y="3182"/>
                    <a:pt x="19058" y="3606"/>
                    <a:pt x="20597" y="3283"/>
                  </a:cubicBezTo>
                  <a:lnTo>
                    <a:pt x="21395" y="3115"/>
                  </a:lnTo>
                  <a:cubicBezTo>
                    <a:pt x="22631" y="2855"/>
                    <a:pt x="23919" y="3075"/>
                    <a:pt x="24998" y="3731"/>
                  </a:cubicBezTo>
                  <a:cubicBezTo>
                    <a:pt x="27274" y="5115"/>
                    <a:pt x="30237" y="4456"/>
                    <a:pt x="31714" y="2239"/>
                  </a:cubicBezTo>
                  <a:lnTo>
                    <a:pt x="33018" y="280"/>
                  </a:lnTo>
                </a:path>
              </a:pathLst>
            </a:custGeom>
            <a:noFill/>
            <a:ln w="48240" cap="rnd">
              <a:solidFill>
                <a:schemeClr val="accent1">
                  <a:alpha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6" name="Freeform 18">
              <a:extLst>
                <a:ext uri="{FF2B5EF4-FFF2-40B4-BE49-F238E27FC236}">
                  <a16:creationId xmlns:a16="http://schemas.microsoft.com/office/drawing/2014/main" id="{B74DA564-DB48-4018-DE5D-9526EB5FF590}"/>
                </a:ext>
              </a:extLst>
            </p:cNvPr>
            <p:cNvSpPr>
              <a:spLocks noChangeArrowheads="1"/>
            </p:cNvSpPr>
            <p:nvPr/>
          </p:nvSpPr>
          <p:spPr bwMode="auto">
            <a:xfrm>
              <a:off x="0" y="5599712"/>
              <a:ext cx="18287999" cy="1323247"/>
            </a:xfrm>
            <a:custGeom>
              <a:avLst/>
              <a:gdLst>
                <a:gd name="T0" fmla="*/ 0 w 33019"/>
                <a:gd name="T1" fmla="*/ 2147483646 h 2573"/>
                <a:gd name="T2" fmla="*/ 2147483646 w 33019"/>
                <a:gd name="T3" fmla="*/ 2147483646 h 2573"/>
                <a:gd name="T4" fmla="*/ 2147483646 w 33019"/>
                <a:gd name="T5" fmla="*/ 2147483646 h 2573"/>
                <a:gd name="T6" fmla="*/ 2147483646 w 33019"/>
                <a:gd name="T7" fmla="*/ 2147483646 h 2573"/>
                <a:gd name="T8" fmla="*/ 2147483646 w 33019"/>
                <a:gd name="T9" fmla="*/ 2147483646 h 2573"/>
                <a:gd name="T10" fmla="*/ 2147483646 w 33019"/>
                <a:gd name="T11" fmla="*/ 2147483646 h 2573"/>
                <a:gd name="T12" fmla="*/ 2147483646 w 33019"/>
                <a:gd name="T13" fmla="*/ 2147483646 h 2573"/>
                <a:gd name="T14" fmla="*/ 2147483646 w 33019"/>
                <a:gd name="T15" fmla="*/ 2147483646 h 2573"/>
                <a:gd name="T16" fmla="*/ 2147483646 w 33019"/>
                <a:gd name="T17" fmla="*/ 2147483646 h 2573"/>
                <a:gd name="T18" fmla="*/ 2147483646 w 33019"/>
                <a:gd name="T19" fmla="*/ 2147483646 h 2573"/>
                <a:gd name="T20" fmla="*/ 2147483646 w 33019"/>
                <a:gd name="T21" fmla="*/ 2147483646 h 2573"/>
                <a:gd name="T22" fmla="*/ 2147483646 w 33019"/>
                <a:gd name="T23" fmla="*/ 2147483646 h 25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019" h="2573">
                  <a:moveTo>
                    <a:pt x="0" y="1067"/>
                  </a:moveTo>
                  <a:lnTo>
                    <a:pt x="3489" y="491"/>
                  </a:lnTo>
                  <a:cubicBezTo>
                    <a:pt x="4993" y="244"/>
                    <a:pt x="6536" y="501"/>
                    <a:pt x="7877" y="1225"/>
                  </a:cubicBezTo>
                  <a:cubicBezTo>
                    <a:pt x="9751" y="2235"/>
                    <a:pt x="11987" y="2322"/>
                    <a:pt x="13934" y="1460"/>
                  </a:cubicBezTo>
                  <a:lnTo>
                    <a:pt x="15582" y="729"/>
                  </a:lnTo>
                  <a:cubicBezTo>
                    <a:pt x="16857" y="164"/>
                    <a:pt x="18274" y="0"/>
                    <a:pt x="19645" y="259"/>
                  </a:cubicBezTo>
                  <a:lnTo>
                    <a:pt x="22372" y="773"/>
                  </a:lnTo>
                  <a:cubicBezTo>
                    <a:pt x="22839" y="861"/>
                    <a:pt x="23296" y="997"/>
                    <a:pt x="23735" y="1179"/>
                  </a:cubicBezTo>
                  <a:lnTo>
                    <a:pt x="25250" y="1808"/>
                  </a:lnTo>
                  <a:cubicBezTo>
                    <a:pt x="27092" y="2572"/>
                    <a:pt x="29174" y="2500"/>
                    <a:pt x="30959" y="1611"/>
                  </a:cubicBezTo>
                  <a:lnTo>
                    <a:pt x="33018" y="585"/>
                  </a:lnTo>
                </a:path>
              </a:pathLst>
            </a:custGeom>
            <a:noFill/>
            <a:ln w="48240" cap="rnd">
              <a:solidFill>
                <a:schemeClr val="accent2">
                  <a:lumMod val="50000"/>
                  <a:alpha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sp>
          <p:nvSpPr>
            <p:cNvPr id="7" name="Freeform 16">
              <a:extLst>
                <a:ext uri="{FF2B5EF4-FFF2-40B4-BE49-F238E27FC236}">
                  <a16:creationId xmlns:a16="http://schemas.microsoft.com/office/drawing/2014/main" id="{056DFEC9-39B1-52B1-639F-A775137AA577}"/>
                </a:ext>
              </a:extLst>
            </p:cNvPr>
            <p:cNvSpPr>
              <a:spLocks noChangeArrowheads="1"/>
            </p:cNvSpPr>
            <p:nvPr/>
          </p:nvSpPr>
          <p:spPr bwMode="auto">
            <a:xfrm>
              <a:off x="0" y="4602699"/>
              <a:ext cx="18287999" cy="1951960"/>
            </a:xfrm>
            <a:custGeom>
              <a:avLst/>
              <a:gdLst>
                <a:gd name="T0" fmla="*/ 0 w 33019"/>
                <a:gd name="T1" fmla="*/ 2147483646 h 3792"/>
                <a:gd name="T2" fmla="*/ 2147483646 w 33019"/>
                <a:gd name="T3" fmla="*/ 2147483646 h 3792"/>
                <a:gd name="T4" fmla="*/ 2147483646 w 33019"/>
                <a:gd name="T5" fmla="*/ 2147483646 h 3792"/>
                <a:gd name="T6" fmla="*/ 2147483646 w 33019"/>
                <a:gd name="T7" fmla="*/ 2147483646 h 3792"/>
                <a:gd name="T8" fmla="*/ 2147483646 w 33019"/>
                <a:gd name="T9" fmla="*/ 2147483646 h 3792"/>
                <a:gd name="T10" fmla="*/ 2147483646 w 33019"/>
                <a:gd name="T11" fmla="*/ 2147483646 h 3792"/>
                <a:gd name="T12" fmla="*/ 2147483646 w 33019"/>
                <a:gd name="T13" fmla="*/ 2147483646 h 3792"/>
                <a:gd name="T14" fmla="*/ 2147483646 w 33019"/>
                <a:gd name="T15" fmla="*/ 2147483646 h 3792"/>
                <a:gd name="T16" fmla="*/ 2147483646 w 33019"/>
                <a:gd name="T17" fmla="*/ 2147483646 h 3792"/>
                <a:gd name="T18" fmla="*/ 2147483646 w 33019"/>
                <a:gd name="T19" fmla="*/ 2147483646 h 3792"/>
                <a:gd name="T20" fmla="*/ 2147483646 w 33019"/>
                <a:gd name="T21" fmla="*/ 2147483646 h 3792"/>
                <a:gd name="T22" fmla="*/ 2147483646 w 33019"/>
                <a:gd name="T23" fmla="*/ 2147483646 h 3792"/>
                <a:gd name="T24" fmla="*/ 2147483646 w 33019"/>
                <a:gd name="T25" fmla="*/ 2147483646 h 37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019" h="3792">
                  <a:moveTo>
                    <a:pt x="0" y="308"/>
                  </a:moveTo>
                  <a:lnTo>
                    <a:pt x="2128" y="1501"/>
                  </a:lnTo>
                  <a:cubicBezTo>
                    <a:pt x="3709" y="2388"/>
                    <a:pt x="5583" y="2594"/>
                    <a:pt x="7319" y="2071"/>
                  </a:cubicBezTo>
                  <a:lnTo>
                    <a:pt x="8772" y="1633"/>
                  </a:lnTo>
                  <a:cubicBezTo>
                    <a:pt x="10211" y="1200"/>
                    <a:pt x="11753" y="1264"/>
                    <a:pt x="13151" y="1817"/>
                  </a:cubicBezTo>
                  <a:lnTo>
                    <a:pt x="15392" y="2703"/>
                  </a:lnTo>
                  <a:cubicBezTo>
                    <a:pt x="15707" y="2827"/>
                    <a:pt x="16031" y="2928"/>
                    <a:pt x="16361" y="3003"/>
                  </a:cubicBezTo>
                  <a:lnTo>
                    <a:pt x="18519" y="3495"/>
                  </a:lnTo>
                  <a:cubicBezTo>
                    <a:pt x="19814" y="3791"/>
                    <a:pt x="21169" y="3693"/>
                    <a:pt x="22408" y="3214"/>
                  </a:cubicBezTo>
                  <a:lnTo>
                    <a:pt x="23510" y="2788"/>
                  </a:lnTo>
                  <a:cubicBezTo>
                    <a:pt x="24111" y="2556"/>
                    <a:pt x="24675" y="2238"/>
                    <a:pt x="25185" y="1844"/>
                  </a:cubicBezTo>
                  <a:cubicBezTo>
                    <a:pt x="27275" y="230"/>
                    <a:pt x="30120" y="0"/>
                    <a:pt x="32442" y="1256"/>
                  </a:cubicBezTo>
                  <a:lnTo>
                    <a:pt x="33018" y="1568"/>
                  </a:lnTo>
                </a:path>
              </a:pathLst>
            </a:custGeom>
            <a:noFill/>
            <a:ln w="48240" cap="rnd">
              <a:solidFill>
                <a:schemeClr val="accent2">
                  <a:lumMod val="90000"/>
                  <a:alpha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A" sz="584">
                <a:latin typeface="Arial" panose="020B0604020202020204" pitchFamily="34" charset="0"/>
              </a:endParaRPr>
            </a:p>
          </p:txBody>
        </p:sp>
      </p:grpSp>
      <p:sp>
        <p:nvSpPr>
          <p:cNvPr id="8" name="Oval 7">
            <a:extLst>
              <a:ext uri="{FF2B5EF4-FFF2-40B4-BE49-F238E27FC236}">
                <a16:creationId xmlns:a16="http://schemas.microsoft.com/office/drawing/2014/main" id="{0B4BA2C6-4C86-22C5-A050-92879F71BC2D}"/>
              </a:ext>
            </a:extLst>
          </p:cNvPr>
          <p:cNvSpPr/>
          <p:nvPr userDrawn="1"/>
        </p:nvSpPr>
        <p:spPr>
          <a:xfrm>
            <a:off x="1572815" y="-569296"/>
            <a:ext cx="5998369" cy="7996591"/>
          </a:xfrm>
          <a:prstGeom prst="ellipse">
            <a:avLst/>
          </a:prstGeom>
          <a:solidFill>
            <a:srgbClr val="FFFFFF"/>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54D30412-23CE-B297-AF45-87F46A5F8C13}"/>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1B369FAC-C3E6-E75D-920F-FAF23E20370E}"/>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82546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45981C-E8EC-F54D-93D2-E46DAB798E23}" type="slidenum">
              <a:rPr lang="en-US"/>
              <a:pPr>
                <a:defRPr/>
              </a:pPr>
              <a:t>‹#›</a:t>
            </a:fld>
            <a:endParaRPr lang="en-US"/>
          </a:p>
        </p:txBody>
      </p:sp>
    </p:spTree>
    <p:extLst>
      <p:ext uri="{BB962C8B-B14F-4D97-AF65-F5344CB8AC3E}">
        <p14:creationId xmlns:p14="http://schemas.microsoft.com/office/powerpoint/2010/main" val="1079039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ckground 8">
    <p:spTree>
      <p:nvGrpSpPr>
        <p:cNvPr id="1" name=""/>
        <p:cNvGrpSpPr/>
        <p:nvPr/>
      </p:nvGrpSpPr>
      <p:grpSpPr>
        <a:xfrm>
          <a:off x="0" y="0"/>
          <a:ext cx="0" cy="0"/>
          <a:chOff x="0" y="0"/>
          <a:chExt cx="0" cy="0"/>
        </a:xfrm>
      </p:grpSpPr>
      <p:sp>
        <p:nvSpPr>
          <p:cNvPr id="3" name="Полилиния 37">
            <a:extLst>
              <a:ext uri="{FF2B5EF4-FFF2-40B4-BE49-F238E27FC236}">
                <a16:creationId xmlns:a16="http://schemas.microsoft.com/office/drawing/2014/main" id="{46FA1837-6F83-9900-8071-68E8AF50B137}"/>
              </a:ext>
            </a:extLst>
          </p:cNvPr>
          <p:cNvSpPr/>
          <p:nvPr userDrawn="1"/>
        </p:nvSpPr>
        <p:spPr>
          <a:xfrm>
            <a:off x="7023290" y="3135188"/>
            <a:ext cx="2120710" cy="3722812"/>
          </a:xfrm>
          <a:custGeom>
            <a:avLst/>
            <a:gdLst>
              <a:gd name="connsiteX0" fmla="*/ 4241420 w 4241420"/>
              <a:gd name="connsiteY0" fmla="*/ 0 h 5585080"/>
              <a:gd name="connsiteX1" fmla="*/ 4241420 w 4241420"/>
              <a:gd name="connsiteY1" fmla="*/ 5585080 h 5585080"/>
              <a:gd name="connsiteX2" fmla="*/ 0 w 4241420"/>
              <a:gd name="connsiteY2" fmla="*/ 5585080 h 5585080"/>
              <a:gd name="connsiteX3" fmla="*/ 135726 w 4241420"/>
              <a:gd name="connsiteY3" fmla="*/ 5252658 h 5585080"/>
              <a:gd name="connsiteX4" fmla="*/ 416531 w 4241420"/>
              <a:gd name="connsiteY4" fmla="*/ 4662424 h 5585080"/>
              <a:gd name="connsiteX5" fmla="*/ 721543 w 4241420"/>
              <a:gd name="connsiteY5" fmla="*/ 4086705 h 5585080"/>
              <a:gd name="connsiteX6" fmla="*/ 1050762 w 4241420"/>
              <a:gd name="connsiteY6" fmla="*/ 3530339 h 5585080"/>
              <a:gd name="connsiteX7" fmla="*/ 1409031 w 4241420"/>
              <a:gd name="connsiteY7" fmla="*/ 2993323 h 5585080"/>
              <a:gd name="connsiteX8" fmla="*/ 1786664 w 4241420"/>
              <a:gd name="connsiteY8" fmla="*/ 2470824 h 5585080"/>
              <a:gd name="connsiteX9" fmla="*/ 2188507 w 4241420"/>
              <a:gd name="connsiteY9" fmla="*/ 1967671 h 5585080"/>
              <a:gd name="connsiteX10" fmla="*/ 2619397 w 4241420"/>
              <a:gd name="connsiteY10" fmla="*/ 1483875 h 5585080"/>
              <a:gd name="connsiteX11" fmla="*/ 3064810 w 4241420"/>
              <a:gd name="connsiteY11" fmla="*/ 1024267 h 5585080"/>
              <a:gd name="connsiteX12" fmla="*/ 3539274 w 4241420"/>
              <a:gd name="connsiteY12" fmla="*/ 584011 h 5585080"/>
              <a:gd name="connsiteX13" fmla="*/ 4028262 w 4241420"/>
              <a:gd name="connsiteY13" fmla="*/ 167946 h 55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1420" h="5585080">
                <a:moveTo>
                  <a:pt x="4241420" y="0"/>
                </a:moveTo>
                <a:lnTo>
                  <a:pt x="4241420" y="5585080"/>
                </a:lnTo>
                <a:lnTo>
                  <a:pt x="0" y="5585080"/>
                </a:lnTo>
                <a:lnTo>
                  <a:pt x="135726" y="5252658"/>
                </a:lnTo>
                <a:lnTo>
                  <a:pt x="416531" y="4662424"/>
                </a:lnTo>
                <a:lnTo>
                  <a:pt x="721543" y="4086705"/>
                </a:lnTo>
                <a:lnTo>
                  <a:pt x="1050762" y="3530339"/>
                </a:lnTo>
                <a:lnTo>
                  <a:pt x="1409031" y="2993323"/>
                </a:lnTo>
                <a:lnTo>
                  <a:pt x="1786664" y="2470824"/>
                </a:lnTo>
                <a:lnTo>
                  <a:pt x="2188507" y="1967671"/>
                </a:lnTo>
                <a:lnTo>
                  <a:pt x="2619397" y="1483875"/>
                </a:lnTo>
                <a:lnTo>
                  <a:pt x="3064810" y="1024267"/>
                </a:lnTo>
                <a:lnTo>
                  <a:pt x="3539274" y="584011"/>
                </a:lnTo>
                <a:lnTo>
                  <a:pt x="4028262" y="167946"/>
                </a:lnTo>
                <a:close/>
              </a:path>
            </a:pathLst>
          </a:custGeom>
          <a:solidFill>
            <a:schemeClr val="accent4">
              <a:alpha val="1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 name="Picture 4">
            <a:extLst>
              <a:ext uri="{FF2B5EF4-FFF2-40B4-BE49-F238E27FC236}">
                <a16:creationId xmlns:a16="http://schemas.microsoft.com/office/drawing/2014/main" id="{8A0370D7-0EFE-2AE7-0774-B7262C23C584}"/>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5400000">
            <a:off x="-2479782" y="1991434"/>
            <a:ext cx="7823670" cy="2875135"/>
          </a:xfrm>
          <a:prstGeom prst="rect">
            <a:avLst/>
          </a:prstGeom>
        </p:spPr>
      </p:pic>
      <p:pic>
        <p:nvPicPr>
          <p:cNvPr id="6" name="Picture 5">
            <a:extLst>
              <a:ext uri="{FF2B5EF4-FFF2-40B4-BE49-F238E27FC236}">
                <a16:creationId xmlns:a16="http://schemas.microsoft.com/office/drawing/2014/main" id="{6B670917-B708-4031-E518-4BA90AA739A1}"/>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05274301-4A0B-F547-D104-B4BBE480F898}"/>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61051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ground 9">
    <p:spTree>
      <p:nvGrpSpPr>
        <p:cNvPr id="1" name=""/>
        <p:cNvGrpSpPr/>
        <p:nvPr/>
      </p:nvGrpSpPr>
      <p:grpSpPr>
        <a:xfrm>
          <a:off x="0" y="0"/>
          <a:ext cx="0" cy="0"/>
          <a:chOff x="0" y="0"/>
          <a:chExt cx="0" cy="0"/>
        </a:xfrm>
      </p:grpSpPr>
      <p:sp>
        <p:nvSpPr>
          <p:cNvPr id="3" name="Прямоугольник 5">
            <a:extLst>
              <a:ext uri="{FF2B5EF4-FFF2-40B4-BE49-F238E27FC236}">
                <a16:creationId xmlns:a16="http://schemas.microsoft.com/office/drawing/2014/main" id="{9756B958-A145-94B0-FA79-F39A2F342569}"/>
              </a:ext>
            </a:extLst>
          </p:cNvPr>
          <p:cNvSpPr/>
          <p:nvPr userDrawn="1"/>
        </p:nvSpPr>
        <p:spPr>
          <a:xfrm>
            <a:off x="-10476" y="0"/>
            <a:ext cx="2801297"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pic>
        <p:nvPicPr>
          <p:cNvPr id="5" name="Picture 4">
            <a:extLst>
              <a:ext uri="{FF2B5EF4-FFF2-40B4-BE49-F238E27FC236}">
                <a16:creationId xmlns:a16="http://schemas.microsoft.com/office/drawing/2014/main" id="{4CFA52DE-4CE8-3E4B-9555-EDFB861DEE57}"/>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712AD87B-608C-33C3-0DED-EB7F3B5B15D2}"/>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88878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ckground 10">
    <p:spTree>
      <p:nvGrpSpPr>
        <p:cNvPr id="1" name=""/>
        <p:cNvGrpSpPr/>
        <p:nvPr/>
      </p:nvGrpSpPr>
      <p:grpSpPr>
        <a:xfrm>
          <a:off x="0" y="0"/>
          <a:ext cx="0" cy="0"/>
          <a:chOff x="0" y="0"/>
          <a:chExt cx="0" cy="0"/>
        </a:xfrm>
      </p:grpSpPr>
      <p:sp>
        <p:nvSpPr>
          <p:cNvPr id="5" name="Полилиния 33">
            <a:extLst>
              <a:ext uri="{FF2B5EF4-FFF2-40B4-BE49-F238E27FC236}">
                <a16:creationId xmlns:a16="http://schemas.microsoft.com/office/drawing/2014/main" id="{446F2FEF-3006-B453-2923-DE31B31F3CFA}"/>
              </a:ext>
            </a:extLst>
          </p:cNvPr>
          <p:cNvSpPr/>
          <p:nvPr userDrawn="1"/>
        </p:nvSpPr>
        <p:spPr>
          <a:xfrm rot="10800000">
            <a:off x="6044134" y="2722962"/>
            <a:ext cx="3099866" cy="4135038"/>
          </a:xfrm>
          <a:custGeom>
            <a:avLst/>
            <a:gdLst>
              <a:gd name="connsiteX0" fmla="*/ 2347009 w 6199733"/>
              <a:gd name="connsiteY0" fmla="*/ 0 h 6203514"/>
              <a:gd name="connsiteX1" fmla="*/ 6199733 w 6199733"/>
              <a:gd name="connsiteY1" fmla="*/ 0 h 6203514"/>
              <a:gd name="connsiteX2" fmla="*/ 0 w 6199733"/>
              <a:gd name="connsiteY2" fmla="*/ 6203514 h 6203514"/>
              <a:gd name="connsiteX3" fmla="*/ 0 w 6199733"/>
              <a:gd name="connsiteY3" fmla="*/ 2349541 h 6203514"/>
              <a:gd name="connsiteX4" fmla="*/ 2347009 w 6199733"/>
              <a:gd name="connsiteY4" fmla="*/ 0 h 620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733" h="6203514">
                <a:moveTo>
                  <a:pt x="2347009" y="0"/>
                </a:moveTo>
                <a:lnTo>
                  <a:pt x="6199733" y="0"/>
                </a:lnTo>
                <a:lnTo>
                  <a:pt x="0" y="6203514"/>
                </a:lnTo>
                <a:lnTo>
                  <a:pt x="0" y="2349541"/>
                </a:lnTo>
                <a:lnTo>
                  <a:pt x="2347009" y="0"/>
                </a:lnTo>
                <a:close/>
              </a:path>
            </a:pathLst>
          </a:custGeom>
          <a:solidFill>
            <a:schemeClr val="accent4">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2">
            <a:extLst>
              <a:ext uri="{FF2B5EF4-FFF2-40B4-BE49-F238E27FC236}">
                <a16:creationId xmlns:a16="http://schemas.microsoft.com/office/drawing/2014/main" id="{8917755A-DA06-860F-B9BC-75EE9A4D3D4E}"/>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5322B6BE-07A8-38AA-6D49-F9C0EE9D6B62}"/>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882159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ckground 11">
    <p:spTree>
      <p:nvGrpSpPr>
        <p:cNvPr id="1" name=""/>
        <p:cNvGrpSpPr/>
        <p:nvPr/>
      </p:nvGrpSpPr>
      <p:grpSpPr>
        <a:xfrm>
          <a:off x="0" y="0"/>
          <a:ext cx="0" cy="0"/>
          <a:chOff x="0" y="0"/>
          <a:chExt cx="0" cy="0"/>
        </a:xfrm>
      </p:grpSpPr>
      <p:sp>
        <p:nvSpPr>
          <p:cNvPr id="5" name="Полилиния 28">
            <a:extLst>
              <a:ext uri="{FF2B5EF4-FFF2-40B4-BE49-F238E27FC236}">
                <a16:creationId xmlns:a16="http://schemas.microsoft.com/office/drawing/2014/main" id="{F79EA41C-B26C-AA85-17B4-8F03C7AFDF9E}"/>
              </a:ext>
            </a:extLst>
          </p:cNvPr>
          <p:cNvSpPr/>
          <p:nvPr/>
        </p:nvSpPr>
        <p:spPr>
          <a:xfrm>
            <a:off x="1" y="2"/>
            <a:ext cx="5819775" cy="6890942"/>
          </a:xfrm>
          <a:custGeom>
            <a:avLst/>
            <a:gdLst>
              <a:gd name="connsiteX0" fmla="*/ 0 w 10631875"/>
              <a:gd name="connsiteY0" fmla="*/ 0 h 10309864"/>
              <a:gd name="connsiteX1" fmla="*/ 10631875 w 10631875"/>
              <a:gd name="connsiteY1" fmla="*/ 10298010 h 10309864"/>
              <a:gd name="connsiteX2" fmla="*/ 10620393 w 10631875"/>
              <a:gd name="connsiteY2" fmla="*/ 10309864 h 10309864"/>
              <a:gd name="connsiteX3" fmla="*/ 0 w 10631875"/>
              <a:gd name="connsiteY3" fmla="*/ 10309864 h 10309864"/>
            </a:gdLst>
            <a:ahLst/>
            <a:cxnLst>
              <a:cxn ang="0">
                <a:pos x="connsiteX0" y="connsiteY0"/>
              </a:cxn>
              <a:cxn ang="0">
                <a:pos x="connsiteX1" y="connsiteY1"/>
              </a:cxn>
              <a:cxn ang="0">
                <a:pos x="connsiteX2" y="connsiteY2"/>
              </a:cxn>
              <a:cxn ang="0">
                <a:pos x="connsiteX3" y="connsiteY3"/>
              </a:cxn>
            </a:cxnLst>
            <a:rect l="l" t="t" r="r" b="b"/>
            <a:pathLst>
              <a:path w="10631875" h="10309864">
                <a:moveTo>
                  <a:pt x="0" y="0"/>
                </a:moveTo>
                <a:lnTo>
                  <a:pt x="10631875" y="10298010"/>
                </a:lnTo>
                <a:lnTo>
                  <a:pt x="10620393" y="10309864"/>
                </a:lnTo>
                <a:lnTo>
                  <a:pt x="0" y="10309864"/>
                </a:lnTo>
                <a:close/>
              </a:path>
            </a:pathLst>
          </a:cu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2">
            <a:extLst>
              <a:ext uri="{FF2B5EF4-FFF2-40B4-BE49-F238E27FC236}">
                <a16:creationId xmlns:a16="http://schemas.microsoft.com/office/drawing/2014/main" id="{63988393-D48E-D056-BC5E-C9DF374543CA}"/>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36160C76-915F-D70C-B1F8-7663814DEE4B}"/>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439141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ckground 12">
    <p:spTree>
      <p:nvGrpSpPr>
        <p:cNvPr id="1" name=""/>
        <p:cNvGrpSpPr/>
        <p:nvPr/>
      </p:nvGrpSpPr>
      <p:grpSpPr>
        <a:xfrm>
          <a:off x="0" y="0"/>
          <a:ext cx="0" cy="0"/>
          <a:chOff x="0" y="0"/>
          <a:chExt cx="0" cy="0"/>
        </a:xfrm>
      </p:grpSpPr>
      <p:sp>
        <p:nvSpPr>
          <p:cNvPr id="3" name="Прямоугольник 21">
            <a:extLst>
              <a:ext uri="{FF2B5EF4-FFF2-40B4-BE49-F238E27FC236}">
                <a16:creationId xmlns:a16="http://schemas.microsoft.com/office/drawing/2014/main" id="{EEDBBE3F-F0D3-9208-79DC-E35BA9C71FA7}"/>
              </a:ext>
            </a:extLst>
          </p:cNvPr>
          <p:cNvSpPr/>
          <p:nvPr userDrawn="1"/>
        </p:nvSpPr>
        <p:spPr>
          <a:xfrm rot="10800000">
            <a:off x="1" y="2"/>
            <a:ext cx="952499" cy="685799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sp>
        <p:nvSpPr>
          <p:cNvPr id="5" name="Прямоугольник 27">
            <a:extLst>
              <a:ext uri="{FF2B5EF4-FFF2-40B4-BE49-F238E27FC236}">
                <a16:creationId xmlns:a16="http://schemas.microsoft.com/office/drawing/2014/main" id="{38763533-F8B6-33DC-AF41-85C6CA1ACAD7}"/>
              </a:ext>
            </a:extLst>
          </p:cNvPr>
          <p:cNvSpPr/>
          <p:nvPr userDrawn="1"/>
        </p:nvSpPr>
        <p:spPr>
          <a:xfrm rot="10800000">
            <a:off x="946488" y="1"/>
            <a:ext cx="196927" cy="6857999"/>
          </a:xfrm>
          <a:prstGeom prst="rect">
            <a:avLst/>
          </a:prstGeom>
          <a:gradFill flip="none" rotWithShape="1">
            <a:gsLst>
              <a:gs pos="100000">
                <a:schemeClr val="accent4">
                  <a:alpha val="78000"/>
                </a:schemeClr>
              </a:gs>
              <a:gs pos="0">
                <a:schemeClr val="accent4">
                  <a:alpha val="76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sp>
        <p:nvSpPr>
          <p:cNvPr id="6" name="Прямоугольник 28">
            <a:extLst>
              <a:ext uri="{FF2B5EF4-FFF2-40B4-BE49-F238E27FC236}">
                <a16:creationId xmlns:a16="http://schemas.microsoft.com/office/drawing/2014/main" id="{54A6CAE0-67F8-7A0B-A1DA-F0CB7935AD5B}"/>
              </a:ext>
            </a:extLst>
          </p:cNvPr>
          <p:cNvSpPr/>
          <p:nvPr userDrawn="1"/>
        </p:nvSpPr>
        <p:spPr>
          <a:xfrm rot="10800000">
            <a:off x="1131684" y="2"/>
            <a:ext cx="196927" cy="6857999"/>
          </a:xfrm>
          <a:prstGeom prst="rect">
            <a:avLst/>
          </a:prstGeom>
          <a:gradFill flip="none" rotWithShape="1">
            <a:gsLst>
              <a:gs pos="100000">
                <a:schemeClr val="accent4">
                  <a:alpha val="55000"/>
                </a:schemeClr>
              </a:gs>
              <a:gs pos="0">
                <a:schemeClr val="accent4">
                  <a:alpha val="49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sp>
        <p:nvSpPr>
          <p:cNvPr id="7" name="Прямоугольник 29">
            <a:extLst>
              <a:ext uri="{FF2B5EF4-FFF2-40B4-BE49-F238E27FC236}">
                <a16:creationId xmlns:a16="http://schemas.microsoft.com/office/drawing/2014/main" id="{C11C0166-0BB0-ECDC-A9E4-03BC75E141FC}"/>
              </a:ext>
            </a:extLst>
          </p:cNvPr>
          <p:cNvSpPr/>
          <p:nvPr userDrawn="1"/>
        </p:nvSpPr>
        <p:spPr>
          <a:xfrm rot="10800000">
            <a:off x="1319739" y="1625"/>
            <a:ext cx="196927" cy="6857999"/>
          </a:xfrm>
          <a:prstGeom prst="rect">
            <a:avLst/>
          </a:prstGeom>
          <a:gradFill flip="none" rotWithShape="1">
            <a:gsLst>
              <a:gs pos="100000">
                <a:schemeClr val="accent4">
                  <a:alpha val="31000"/>
                </a:schemeClr>
              </a:gs>
              <a:gs pos="0">
                <a:schemeClr val="accent4">
                  <a:alpha val="22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sp>
        <p:nvSpPr>
          <p:cNvPr id="8" name="Прямоугольник 30">
            <a:extLst>
              <a:ext uri="{FF2B5EF4-FFF2-40B4-BE49-F238E27FC236}">
                <a16:creationId xmlns:a16="http://schemas.microsoft.com/office/drawing/2014/main" id="{C8ABA9A5-D0D9-D0B0-053D-FE810589522E}"/>
              </a:ext>
            </a:extLst>
          </p:cNvPr>
          <p:cNvSpPr/>
          <p:nvPr userDrawn="1"/>
        </p:nvSpPr>
        <p:spPr>
          <a:xfrm rot="10800000">
            <a:off x="1517609" y="-7473"/>
            <a:ext cx="196927" cy="6857999"/>
          </a:xfrm>
          <a:prstGeom prst="rect">
            <a:avLst/>
          </a:prstGeom>
          <a:gradFill flip="none" rotWithShape="1">
            <a:gsLst>
              <a:gs pos="100000">
                <a:schemeClr val="accent4">
                  <a:alpha val="10000"/>
                </a:schemeClr>
              </a:gs>
              <a:gs pos="0">
                <a:schemeClr val="accent4">
                  <a:alpha val="1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pic>
        <p:nvPicPr>
          <p:cNvPr id="9" name="Picture 8">
            <a:extLst>
              <a:ext uri="{FF2B5EF4-FFF2-40B4-BE49-F238E27FC236}">
                <a16:creationId xmlns:a16="http://schemas.microsoft.com/office/drawing/2014/main" id="{38E3160F-7EF2-A4EC-48BA-F234FB0CB69B}"/>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97623002-C43D-9E5A-0EDF-5E5AD6A65BDF}"/>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27257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ground 13">
    <p:spTree>
      <p:nvGrpSpPr>
        <p:cNvPr id="1" name=""/>
        <p:cNvGrpSpPr/>
        <p:nvPr/>
      </p:nvGrpSpPr>
      <p:grpSpPr>
        <a:xfrm>
          <a:off x="0" y="0"/>
          <a:ext cx="0" cy="0"/>
          <a:chOff x="0" y="0"/>
          <a:chExt cx="0" cy="0"/>
        </a:xfrm>
      </p:grpSpPr>
      <p:sp>
        <p:nvSpPr>
          <p:cNvPr id="3" name="Прямоугольник 21">
            <a:extLst>
              <a:ext uri="{FF2B5EF4-FFF2-40B4-BE49-F238E27FC236}">
                <a16:creationId xmlns:a16="http://schemas.microsoft.com/office/drawing/2014/main" id="{6FD0F82B-0B4F-4B72-1273-B9BA381DD9F0}"/>
              </a:ext>
            </a:extLst>
          </p:cNvPr>
          <p:cNvSpPr/>
          <p:nvPr userDrawn="1"/>
        </p:nvSpPr>
        <p:spPr>
          <a:xfrm rot="10800000">
            <a:off x="4384207" y="-1"/>
            <a:ext cx="3667973" cy="6857999"/>
          </a:xfrm>
          <a:prstGeom prst="rect">
            <a:avLst/>
          </a:prstGeom>
          <a:solidFill>
            <a:schemeClr val="accent4">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pic>
        <p:nvPicPr>
          <p:cNvPr id="5" name="Picture 4">
            <a:extLst>
              <a:ext uri="{FF2B5EF4-FFF2-40B4-BE49-F238E27FC236}">
                <a16:creationId xmlns:a16="http://schemas.microsoft.com/office/drawing/2014/main" id="{D12FF918-9559-70C2-A64D-893E939DA1DE}"/>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148046CA-96EA-4EBC-FDC8-FF1CC56B306E}"/>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490412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ckground 14">
    <p:spTree>
      <p:nvGrpSpPr>
        <p:cNvPr id="1" name=""/>
        <p:cNvGrpSpPr/>
        <p:nvPr/>
      </p:nvGrpSpPr>
      <p:grpSpPr>
        <a:xfrm>
          <a:off x="0" y="0"/>
          <a:ext cx="0" cy="0"/>
          <a:chOff x="0" y="0"/>
          <a:chExt cx="0" cy="0"/>
        </a:xfrm>
      </p:grpSpPr>
      <p:sp>
        <p:nvSpPr>
          <p:cNvPr id="3" name="Freeform 1456">
            <a:extLst>
              <a:ext uri="{FF2B5EF4-FFF2-40B4-BE49-F238E27FC236}">
                <a16:creationId xmlns:a16="http://schemas.microsoft.com/office/drawing/2014/main" id="{188EA8DE-24C9-3D51-319C-4E5D65870ADC}"/>
              </a:ext>
            </a:extLst>
          </p:cNvPr>
          <p:cNvSpPr>
            <a:spLocks/>
          </p:cNvSpPr>
          <p:nvPr userDrawn="1"/>
        </p:nvSpPr>
        <p:spPr bwMode="auto">
          <a:xfrm rot="16200000">
            <a:off x="-3456453" y="3157244"/>
            <a:ext cx="8355312" cy="1405920"/>
          </a:xfrm>
          <a:custGeom>
            <a:avLst/>
            <a:gdLst>
              <a:gd name="T0" fmla="*/ 12190413 w 2770"/>
              <a:gd name="T1" fmla="*/ 3365014 h 940"/>
              <a:gd name="T2" fmla="*/ 8880958 w 2770"/>
              <a:gd name="T3" fmla="*/ 3219666 h 940"/>
              <a:gd name="T4" fmla="*/ 3124618 w 2770"/>
              <a:gd name="T5" fmla="*/ 3294542 h 940"/>
              <a:gd name="T6" fmla="*/ 0 w 2770"/>
              <a:gd name="T7" fmla="*/ 1915944 h 940"/>
              <a:gd name="T8" fmla="*/ 0 w 2770"/>
              <a:gd name="T9" fmla="*/ 0 h 940"/>
              <a:gd name="T10" fmla="*/ 12190413 w 2770"/>
              <a:gd name="T11" fmla="*/ 0 h 940"/>
              <a:gd name="T12" fmla="*/ 12190413 w 2770"/>
              <a:gd name="T13" fmla="*/ 3365014 h 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0" h="940">
                <a:moveTo>
                  <a:pt x="2770" y="764"/>
                </a:moveTo>
                <a:cubicBezTo>
                  <a:pt x="2770" y="764"/>
                  <a:pt x="2447" y="531"/>
                  <a:pt x="2018" y="731"/>
                </a:cubicBezTo>
                <a:cubicBezTo>
                  <a:pt x="1568" y="940"/>
                  <a:pt x="1502" y="395"/>
                  <a:pt x="710" y="748"/>
                </a:cubicBezTo>
                <a:cubicBezTo>
                  <a:pt x="296" y="932"/>
                  <a:pt x="0" y="435"/>
                  <a:pt x="0" y="435"/>
                </a:cubicBezTo>
                <a:cubicBezTo>
                  <a:pt x="0" y="0"/>
                  <a:pt x="0" y="0"/>
                  <a:pt x="0" y="0"/>
                </a:cubicBezTo>
                <a:cubicBezTo>
                  <a:pt x="2770" y="0"/>
                  <a:pt x="2770" y="0"/>
                  <a:pt x="2770" y="0"/>
                </a:cubicBezTo>
                <a:lnTo>
                  <a:pt x="2770" y="764"/>
                </a:lnTo>
                <a:close/>
              </a:path>
            </a:pathLst>
          </a:custGeom>
          <a:solidFill>
            <a:schemeClr val="accent2">
              <a:lumMod val="90000"/>
            </a:schemeClr>
          </a:solidFill>
          <a:ln>
            <a:noFill/>
          </a:ln>
        </p:spPr>
        <p:txBody>
          <a:bodyPr/>
          <a:lstStyle/>
          <a:p>
            <a:endParaRPr lang="en-US" sz="900">
              <a:latin typeface="+mn-lt"/>
            </a:endParaRPr>
          </a:p>
        </p:txBody>
      </p:sp>
      <p:sp>
        <p:nvSpPr>
          <p:cNvPr id="5" name="Freeform 1456">
            <a:extLst>
              <a:ext uri="{FF2B5EF4-FFF2-40B4-BE49-F238E27FC236}">
                <a16:creationId xmlns:a16="http://schemas.microsoft.com/office/drawing/2014/main" id="{306F3ECD-B354-F50E-4F95-803F44B79751}"/>
              </a:ext>
            </a:extLst>
          </p:cNvPr>
          <p:cNvSpPr>
            <a:spLocks/>
          </p:cNvSpPr>
          <p:nvPr userDrawn="1"/>
        </p:nvSpPr>
        <p:spPr bwMode="auto">
          <a:xfrm rot="16200000">
            <a:off x="-3814606" y="3154083"/>
            <a:ext cx="8350231" cy="1417320"/>
          </a:xfrm>
          <a:custGeom>
            <a:avLst/>
            <a:gdLst>
              <a:gd name="T0" fmla="*/ 12190413 w 2770"/>
              <a:gd name="T1" fmla="*/ 3365014 h 940"/>
              <a:gd name="T2" fmla="*/ 8880958 w 2770"/>
              <a:gd name="T3" fmla="*/ 3219666 h 940"/>
              <a:gd name="T4" fmla="*/ 3124618 w 2770"/>
              <a:gd name="T5" fmla="*/ 3294542 h 940"/>
              <a:gd name="T6" fmla="*/ 0 w 2770"/>
              <a:gd name="T7" fmla="*/ 1915944 h 940"/>
              <a:gd name="T8" fmla="*/ 0 w 2770"/>
              <a:gd name="T9" fmla="*/ 0 h 940"/>
              <a:gd name="T10" fmla="*/ 12190413 w 2770"/>
              <a:gd name="T11" fmla="*/ 0 h 940"/>
              <a:gd name="T12" fmla="*/ 12190413 w 2770"/>
              <a:gd name="T13" fmla="*/ 3365014 h 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0" h="940">
                <a:moveTo>
                  <a:pt x="2770" y="764"/>
                </a:moveTo>
                <a:cubicBezTo>
                  <a:pt x="2770" y="764"/>
                  <a:pt x="2447" y="531"/>
                  <a:pt x="2018" y="731"/>
                </a:cubicBezTo>
                <a:cubicBezTo>
                  <a:pt x="1568" y="940"/>
                  <a:pt x="1502" y="395"/>
                  <a:pt x="710" y="748"/>
                </a:cubicBezTo>
                <a:cubicBezTo>
                  <a:pt x="296" y="932"/>
                  <a:pt x="0" y="435"/>
                  <a:pt x="0" y="435"/>
                </a:cubicBezTo>
                <a:cubicBezTo>
                  <a:pt x="0" y="0"/>
                  <a:pt x="0" y="0"/>
                  <a:pt x="0" y="0"/>
                </a:cubicBezTo>
                <a:cubicBezTo>
                  <a:pt x="2770" y="0"/>
                  <a:pt x="2770" y="0"/>
                  <a:pt x="2770" y="0"/>
                </a:cubicBezTo>
                <a:lnTo>
                  <a:pt x="2770" y="764"/>
                </a:lnTo>
                <a:close/>
              </a:path>
            </a:pathLst>
          </a:custGeom>
          <a:solidFill>
            <a:srgbClr val="FDD00C"/>
          </a:solidFill>
          <a:ln>
            <a:noFill/>
          </a:ln>
        </p:spPr>
        <p:txBody>
          <a:bodyPr/>
          <a:lstStyle/>
          <a:p>
            <a:endParaRPr lang="en-US" sz="900">
              <a:latin typeface="+mn-lt"/>
            </a:endParaRPr>
          </a:p>
        </p:txBody>
      </p:sp>
      <p:pic>
        <p:nvPicPr>
          <p:cNvPr id="6" name="Picture 5">
            <a:extLst>
              <a:ext uri="{FF2B5EF4-FFF2-40B4-BE49-F238E27FC236}">
                <a16:creationId xmlns:a16="http://schemas.microsoft.com/office/drawing/2014/main" id="{9B31ADD0-0809-504E-27E5-7BCAAD63B867}"/>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24503A82-7D6E-948A-31DA-B4AC8B1E3CD3}"/>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645270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ckground 15">
    <p:spTree>
      <p:nvGrpSpPr>
        <p:cNvPr id="1" name=""/>
        <p:cNvGrpSpPr/>
        <p:nvPr/>
      </p:nvGrpSpPr>
      <p:grpSpPr>
        <a:xfrm>
          <a:off x="0" y="0"/>
          <a:ext cx="0" cy="0"/>
          <a:chOff x="0" y="0"/>
          <a:chExt cx="0" cy="0"/>
        </a:xfrm>
      </p:grpSpPr>
      <p:sp>
        <p:nvSpPr>
          <p:cNvPr id="3" name="Прямоугольник 5">
            <a:extLst>
              <a:ext uri="{FF2B5EF4-FFF2-40B4-BE49-F238E27FC236}">
                <a16:creationId xmlns:a16="http://schemas.microsoft.com/office/drawing/2014/main" id="{FD38CB16-9B66-ABFB-0729-4C19FC17EC62}"/>
              </a:ext>
            </a:extLst>
          </p:cNvPr>
          <p:cNvSpPr/>
          <p:nvPr userDrawn="1"/>
        </p:nvSpPr>
        <p:spPr>
          <a:xfrm>
            <a:off x="-10476" y="0"/>
            <a:ext cx="2801297" cy="6858000"/>
          </a:xfrm>
          <a:prstGeom prst="rect">
            <a:avLst/>
          </a:prstGeom>
          <a:gradFill flip="none" rotWithShape="1">
            <a:gsLst>
              <a:gs pos="9000">
                <a:srgbClr val="FFFFFF"/>
              </a:gs>
              <a:gs pos="71000">
                <a:schemeClr val="accent1">
                  <a:lumMod val="45000"/>
                  <a:lumOff val="5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pic>
        <p:nvPicPr>
          <p:cNvPr id="5" name="Picture 4">
            <a:extLst>
              <a:ext uri="{FF2B5EF4-FFF2-40B4-BE49-F238E27FC236}">
                <a16:creationId xmlns:a16="http://schemas.microsoft.com/office/drawing/2014/main" id="{448B4657-C232-8D9C-790C-E5E8F28A1E37}"/>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6981F411-40C8-4350-066C-6257F006F0E5}"/>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41190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ground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6EF7D-FE98-426A-233D-7416BCF633DC}"/>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A41710EB-7ECF-BE3C-0A30-F64F44E070F7}"/>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E4E35C54-0A1F-FB70-54DD-ED38FE1A547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593410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ground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FB0402-B13F-3E7A-2449-CEB912CA97B0}"/>
              </a:ext>
            </a:extLst>
          </p:cNvPr>
          <p:cNvSpPr/>
          <p:nvPr userDrawn="1"/>
        </p:nvSpPr>
        <p:spPr>
          <a:xfrm>
            <a:off x="-16155" y="0"/>
            <a:ext cx="3166284" cy="6858000"/>
          </a:xfrm>
          <a:prstGeom prst="rect">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Прямоугольник 31">
            <a:extLst>
              <a:ext uri="{FF2B5EF4-FFF2-40B4-BE49-F238E27FC236}">
                <a16:creationId xmlns:a16="http://schemas.microsoft.com/office/drawing/2014/main" id="{36D1FC33-0963-666E-34D0-4E1B9A7BFC85}"/>
              </a:ext>
            </a:extLst>
          </p:cNvPr>
          <p:cNvSpPr/>
          <p:nvPr userDrawn="1"/>
        </p:nvSpPr>
        <p:spPr>
          <a:xfrm>
            <a:off x="0" y="332499"/>
            <a:ext cx="7975955" cy="820279"/>
          </a:xfrm>
          <a:prstGeom prst="rect">
            <a:avLst/>
          </a:prstGeom>
          <a:solidFill>
            <a:schemeClr val="accent4">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5107392D-0E75-E62D-F5E5-34C3CC6495CB}"/>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B52D50A2-6532-6CB8-760D-4E4704F5B1B9}"/>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94563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C738C-7CF3-5B49-9DFE-4E10A15360D5}" type="slidenum">
              <a:rPr lang="en-US"/>
              <a:pPr>
                <a:defRPr/>
              </a:pPr>
              <a:t>‹#›</a:t>
            </a:fld>
            <a:endParaRPr lang="en-US"/>
          </a:p>
        </p:txBody>
      </p:sp>
    </p:spTree>
    <p:extLst>
      <p:ext uri="{BB962C8B-B14F-4D97-AF65-F5344CB8AC3E}">
        <p14:creationId xmlns:p14="http://schemas.microsoft.com/office/powerpoint/2010/main" val="993833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ground 18">
    <p:spTree>
      <p:nvGrpSpPr>
        <p:cNvPr id="1" name=""/>
        <p:cNvGrpSpPr/>
        <p:nvPr/>
      </p:nvGrpSpPr>
      <p:grpSpPr>
        <a:xfrm>
          <a:off x="0" y="0"/>
          <a:ext cx="0" cy="0"/>
          <a:chOff x="0" y="0"/>
          <a:chExt cx="0" cy="0"/>
        </a:xfrm>
      </p:grpSpPr>
      <p:sp>
        <p:nvSpPr>
          <p:cNvPr id="3" name="Прямоугольник 19">
            <a:extLst>
              <a:ext uri="{FF2B5EF4-FFF2-40B4-BE49-F238E27FC236}">
                <a16:creationId xmlns:a16="http://schemas.microsoft.com/office/drawing/2014/main" id="{351F53F4-BAD7-5CBC-76ED-1405B0EE9F18}"/>
              </a:ext>
            </a:extLst>
          </p:cNvPr>
          <p:cNvSpPr/>
          <p:nvPr userDrawn="1"/>
        </p:nvSpPr>
        <p:spPr>
          <a:xfrm>
            <a:off x="769968" y="2"/>
            <a:ext cx="2136802" cy="685799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pic>
        <p:nvPicPr>
          <p:cNvPr id="5" name="Picture 4">
            <a:extLst>
              <a:ext uri="{FF2B5EF4-FFF2-40B4-BE49-F238E27FC236}">
                <a16:creationId xmlns:a16="http://schemas.microsoft.com/office/drawing/2014/main" id="{B7EDC578-FC1E-20DE-5860-7E19FCD81CD5}"/>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F591C32F-76F4-49C6-2E6C-F924951669B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756916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ground 19">
    <p:spTree>
      <p:nvGrpSpPr>
        <p:cNvPr id="1" name=""/>
        <p:cNvGrpSpPr/>
        <p:nvPr/>
      </p:nvGrpSpPr>
      <p:grpSpPr>
        <a:xfrm>
          <a:off x="0" y="0"/>
          <a:ext cx="0" cy="0"/>
          <a:chOff x="0" y="0"/>
          <a:chExt cx="0" cy="0"/>
        </a:xfrm>
      </p:grpSpPr>
      <p:sp>
        <p:nvSpPr>
          <p:cNvPr id="3" name="Полилиния 11">
            <a:extLst>
              <a:ext uri="{FF2B5EF4-FFF2-40B4-BE49-F238E27FC236}">
                <a16:creationId xmlns:a16="http://schemas.microsoft.com/office/drawing/2014/main" id="{686F5A4B-4C8E-571D-CC6A-C8D78E524DA2}"/>
              </a:ext>
            </a:extLst>
          </p:cNvPr>
          <p:cNvSpPr/>
          <p:nvPr userDrawn="1"/>
        </p:nvSpPr>
        <p:spPr>
          <a:xfrm rot="10800000" flipH="1">
            <a:off x="1" y="1"/>
            <a:ext cx="8764819" cy="6858001"/>
          </a:xfrm>
          <a:custGeom>
            <a:avLst/>
            <a:gdLst>
              <a:gd name="connsiteX0" fmla="*/ 2378783 w 16223226"/>
              <a:gd name="connsiteY0" fmla="*/ 8758041 h 9521823"/>
              <a:gd name="connsiteX1" fmla="*/ 2399140 w 16223226"/>
              <a:gd name="connsiteY1" fmla="*/ 8758041 h 9521823"/>
              <a:gd name="connsiteX2" fmla="*/ 2419500 w 16223226"/>
              <a:gd name="connsiteY2" fmla="*/ 8761436 h 9521823"/>
              <a:gd name="connsiteX3" fmla="*/ 2439861 w 16223226"/>
              <a:gd name="connsiteY3" fmla="*/ 8764830 h 9521823"/>
              <a:gd name="connsiteX4" fmla="*/ 2456827 w 16223226"/>
              <a:gd name="connsiteY4" fmla="*/ 8771619 h 9521823"/>
              <a:gd name="connsiteX5" fmla="*/ 2477185 w 16223226"/>
              <a:gd name="connsiteY5" fmla="*/ 8778408 h 9521823"/>
              <a:gd name="connsiteX6" fmla="*/ 2494152 w 16223226"/>
              <a:gd name="connsiteY6" fmla="*/ 8785198 h 9521823"/>
              <a:gd name="connsiteX7" fmla="*/ 2514511 w 16223226"/>
              <a:gd name="connsiteY7" fmla="*/ 8802170 h 9521823"/>
              <a:gd name="connsiteX8" fmla="*/ 2531478 w 16223226"/>
              <a:gd name="connsiteY8" fmla="*/ 8812353 h 9521823"/>
              <a:gd name="connsiteX9" fmla="*/ 2545050 w 16223226"/>
              <a:gd name="connsiteY9" fmla="*/ 8825932 h 9521823"/>
              <a:gd name="connsiteX10" fmla="*/ 2558623 w 16223226"/>
              <a:gd name="connsiteY10" fmla="*/ 8842906 h 9521823"/>
              <a:gd name="connsiteX11" fmla="*/ 2572196 w 16223226"/>
              <a:gd name="connsiteY11" fmla="*/ 8859878 h 9521823"/>
              <a:gd name="connsiteX12" fmla="*/ 2582376 w 16223226"/>
              <a:gd name="connsiteY12" fmla="*/ 8876851 h 9521823"/>
              <a:gd name="connsiteX13" fmla="*/ 2589161 w 16223226"/>
              <a:gd name="connsiteY13" fmla="*/ 8897219 h 9521823"/>
              <a:gd name="connsiteX14" fmla="*/ 2595949 w 16223226"/>
              <a:gd name="connsiteY14" fmla="*/ 8917586 h 9521823"/>
              <a:gd name="connsiteX15" fmla="*/ 2758826 w 16223226"/>
              <a:gd name="connsiteY15" fmla="*/ 9521823 h 9521823"/>
              <a:gd name="connsiteX16" fmla="*/ 0 w 16223226"/>
              <a:gd name="connsiteY16" fmla="*/ 9521823 h 9521823"/>
              <a:gd name="connsiteX17" fmla="*/ 0 w 16223226"/>
              <a:gd name="connsiteY17" fmla="*/ 9391433 h 9521823"/>
              <a:gd name="connsiteX18" fmla="*/ 2331276 w 16223226"/>
              <a:gd name="connsiteY18" fmla="*/ 8764830 h 9521823"/>
              <a:gd name="connsiteX19" fmla="*/ 2355029 w 16223226"/>
              <a:gd name="connsiteY19" fmla="*/ 8761436 h 9521823"/>
              <a:gd name="connsiteX20" fmla="*/ 9267070 w 16223226"/>
              <a:gd name="connsiteY20" fmla="*/ 6907990 h 9521823"/>
              <a:gd name="connsiteX21" fmla="*/ 9287430 w 16223226"/>
              <a:gd name="connsiteY21" fmla="*/ 6907990 h 9521823"/>
              <a:gd name="connsiteX22" fmla="*/ 9307788 w 16223226"/>
              <a:gd name="connsiteY22" fmla="*/ 6911384 h 9521823"/>
              <a:gd name="connsiteX23" fmla="*/ 9328148 w 16223226"/>
              <a:gd name="connsiteY23" fmla="*/ 6914779 h 9521823"/>
              <a:gd name="connsiteX24" fmla="*/ 9348508 w 16223226"/>
              <a:gd name="connsiteY24" fmla="*/ 6918173 h 9521823"/>
              <a:gd name="connsiteX25" fmla="*/ 9368868 w 16223226"/>
              <a:gd name="connsiteY25" fmla="*/ 6928358 h 9521823"/>
              <a:gd name="connsiteX26" fmla="*/ 9385834 w 16223226"/>
              <a:gd name="connsiteY26" fmla="*/ 6935146 h 9521823"/>
              <a:gd name="connsiteX27" fmla="*/ 9402802 w 16223226"/>
              <a:gd name="connsiteY27" fmla="*/ 6948726 h 9521823"/>
              <a:gd name="connsiteX28" fmla="*/ 9419766 w 16223226"/>
              <a:gd name="connsiteY28" fmla="*/ 6958909 h 9521823"/>
              <a:gd name="connsiteX29" fmla="*/ 9433340 w 16223226"/>
              <a:gd name="connsiteY29" fmla="*/ 6975882 h 9521823"/>
              <a:gd name="connsiteX30" fmla="*/ 9446912 w 16223226"/>
              <a:gd name="connsiteY30" fmla="*/ 6992854 h 9521823"/>
              <a:gd name="connsiteX31" fmla="*/ 9460484 w 16223226"/>
              <a:gd name="connsiteY31" fmla="*/ 7009828 h 9521823"/>
              <a:gd name="connsiteX32" fmla="*/ 9470664 w 16223226"/>
              <a:gd name="connsiteY32" fmla="*/ 7026800 h 9521823"/>
              <a:gd name="connsiteX33" fmla="*/ 9477452 w 16223226"/>
              <a:gd name="connsiteY33" fmla="*/ 7047168 h 9521823"/>
              <a:gd name="connsiteX34" fmla="*/ 9484240 w 16223226"/>
              <a:gd name="connsiteY34" fmla="*/ 7067536 h 9521823"/>
              <a:gd name="connsiteX35" fmla="*/ 10142528 w 16223226"/>
              <a:gd name="connsiteY35" fmla="*/ 9521823 h 9521823"/>
              <a:gd name="connsiteX36" fmla="*/ 6650878 w 16223226"/>
              <a:gd name="connsiteY36" fmla="*/ 9521823 h 9521823"/>
              <a:gd name="connsiteX37" fmla="*/ 6230116 w 16223226"/>
              <a:gd name="connsiteY37" fmla="*/ 7943338 h 9521823"/>
              <a:gd name="connsiteX38" fmla="*/ 6223329 w 16223226"/>
              <a:gd name="connsiteY38" fmla="*/ 7922972 h 9521823"/>
              <a:gd name="connsiteX39" fmla="*/ 6223329 w 16223226"/>
              <a:gd name="connsiteY39" fmla="*/ 7902604 h 9521823"/>
              <a:gd name="connsiteX40" fmla="*/ 6223329 w 16223226"/>
              <a:gd name="connsiteY40" fmla="*/ 7878842 h 9521823"/>
              <a:gd name="connsiteX41" fmla="*/ 6223329 w 16223226"/>
              <a:gd name="connsiteY41" fmla="*/ 7858474 h 9521823"/>
              <a:gd name="connsiteX42" fmla="*/ 6226721 w 16223226"/>
              <a:gd name="connsiteY42" fmla="*/ 7838108 h 9521823"/>
              <a:gd name="connsiteX43" fmla="*/ 6233509 w 16223226"/>
              <a:gd name="connsiteY43" fmla="*/ 7817740 h 9521823"/>
              <a:gd name="connsiteX44" fmla="*/ 6240296 w 16223226"/>
              <a:gd name="connsiteY44" fmla="*/ 7797372 h 9521823"/>
              <a:gd name="connsiteX45" fmla="*/ 6250474 w 16223226"/>
              <a:gd name="connsiteY45" fmla="*/ 7780400 h 9521823"/>
              <a:gd name="connsiteX46" fmla="*/ 6260654 w 16223226"/>
              <a:gd name="connsiteY46" fmla="*/ 7763426 h 9521823"/>
              <a:gd name="connsiteX47" fmla="*/ 6274228 w 16223226"/>
              <a:gd name="connsiteY47" fmla="*/ 7746452 h 9521823"/>
              <a:gd name="connsiteX48" fmla="*/ 6287801 w 16223226"/>
              <a:gd name="connsiteY48" fmla="*/ 7729481 h 9521823"/>
              <a:gd name="connsiteX49" fmla="*/ 6301374 w 16223226"/>
              <a:gd name="connsiteY49" fmla="*/ 7715902 h 9521823"/>
              <a:gd name="connsiteX50" fmla="*/ 6318339 w 16223226"/>
              <a:gd name="connsiteY50" fmla="*/ 7705718 h 9521823"/>
              <a:gd name="connsiteX51" fmla="*/ 6338699 w 16223226"/>
              <a:gd name="connsiteY51" fmla="*/ 7695534 h 9521823"/>
              <a:gd name="connsiteX52" fmla="*/ 6355666 w 16223226"/>
              <a:gd name="connsiteY52" fmla="*/ 7685350 h 9521823"/>
              <a:gd name="connsiteX53" fmla="*/ 6379419 w 16223226"/>
              <a:gd name="connsiteY53" fmla="*/ 7678562 h 9521823"/>
              <a:gd name="connsiteX54" fmla="*/ 9222958 w 16223226"/>
              <a:gd name="connsiteY54" fmla="*/ 6914779 h 9521823"/>
              <a:gd name="connsiteX55" fmla="*/ 9246710 w 16223226"/>
              <a:gd name="connsiteY55" fmla="*/ 6911384 h 9521823"/>
              <a:gd name="connsiteX56" fmla="*/ 12731576 w 16223226"/>
              <a:gd name="connsiteY56" fmla="*/ 5981267 h 9521823"/>
              <a:gd name="connsiteX57" fmla="*/ 12751936 w 16223226"/>
              <a:gd name="connsiteY57" fmla="*/ 5984662 h 9521823"/>
              <a:gd name="connsiteX58" fmla="*/ 12772294 w 16223226"/>
              <a:gd name="connsiteY58" fmla="*/ 5988056 h 9521823"/>
              <a:gd name="connsiteX59" fmla="*/ 12796046 w 16223226"/>
              <a:gd name="connsiteY59" fmla="*/ 5994845 h 9521823"/>
              <a:gd name="connsiteX60" fmla="*/ 12813014 w 16223226"/>
              <a:gd name="connsiteY60" fmla="*/ 6001634 h 9521823"/>
              <a:gd name="connsiteX61" fmla="*/ 12829978 w 16223226"/>
              <a:gd name="connsiteY61" fmla="*/ 6011819 h 9521823"/>
              <a:gd name="connsiteX62" fmla="*/ 12846946 w 16223226"/>
              <a:gd name="connsiteY62" fmla="*/ 6022002 h 9521823"/>
              <a:gd name="connsiteX63" fmla="*/ 12863912 w 16223226"/>
              <a:gd name="connsiteY63" fmla="*/ 6035581 h 9521823"/>
              <a:gd name="connsiteX64" fmla="*/ 12877484 w 16223226"/>
              <a:gd name="connsiteY64" fmla="*/ 6049159 h 9521823"/>
              <a:gd name="connsiteX65" fmla="*/ 12891056 w 16223226"/>
              <a:gd name="connsiteY65" fmla="*/ 6066132 h 9521823"/>
              <a:gd name="connsiteX66" fmla="*/ 12904630 w 16223226"/>
              <a:gd name="connsiteY66" fmla="*/ 6083104 h 9521823"/>
              <a:gd name="connsiteX67" fmla="*/ 12914810 w 16223226"/>
              <a:gd name="connsiteY67" fmla="*/ 6103472 h 9521823"/>
              <a:gd name="connsiteX68" fmla="*/ 12924990 w 16223226"/>
              <a:gd name="connsiteY68" fmla="*/ 6120446 h 9521823"/>
              <a:gd name="connsiteX69" fmla="*/ 12931776 w 16223226"/>
              <a:gd name="connsiteY69" fmla="*/ 6140812 h 9521823"/>
              <a:gd name="connsiteX70" fmla="*/ 13695258 w 16223226"/>
              <a:gd name="connsiteY70" fmla="*/ 8992267 h 9521823"/>
              <a:gd name="connsiteX71" fmla="*/ 13698650 w 16223226"/>
              <a:gd name="connsiteY71" fmla="*/ 9016030 h 9521823"/>
              <a:gd name="connsiteX72" fmla="*/ 13702042 w 16223226"/>
              <a:gd name="connsiteY72" fmla="*/ 9036398 h 9521823"/>
              <a:gd name="connsiteX73" fmla="*/ 13702042 w 16223226"/>
              <a:gd name="connsiteY73" fmla="*/ 9056764 h 9521823"/>
              <a:gd name="connsiteX74" fmla="*/ 13698650 w 16223226"/>
              <a:gd name="connsiteY74" fmla="*/ 9080526 h 9521823"/>
              <a:gd name="connsiteX75" fmla="*/ 13695258 w 16223226"/>
              <a:gd name="connsiteY75" fmla="*/ 9100894 h 9521823"/>
              <a:gd name="connsiteX76" fmla="*/ 13688470 w 16223226"/>
              <a:gd name="connsiteY76" fmla="*/ 9121262 h 9521823"/>
              <a:gd name="connsiteX77" fmla="*/ 13681682 w 16223226"/>
              <a:gd name="connsiteY77" fmla="*/ 9138234 h 9521823"/>
              <a:gd name="connsiteX78" fmla="*/ 13671504 w 16223226"/>
              <a:gd name="connsiteY78" fmla="*/ 9155208 h 9521823"/>
              <a:gd name="connsiteX79" fmla="*/ 13661324 w 16223226"/>
              <a:gd name="connsiteY79" fmla="*/ 9172181 h 9521823"/>
              <a:gd name="connsiteX80" fmla="*/ 13647752 w 16223226"/>
              <a:gd name="connsiteY80" fmla="*/ 9192548 h 9521823"/>
              <a:gd name="connsiteX81" fmla="*/ 13630784 w 16223226"/>
              <a:gd name="connsiteY81" fmla="*/ 9206127 h 9521823"/>
              <a:gd name="connsiteX82" fmla="*/ 13617212 w 16223226"/>
              <a:gd name="connsiteY82" fmla="*/ 9219704 h 9521823"/>
              <a:gd name="connsiteX83" fmla="*/ 13600246 w 16223226"/>
              <a:gd name="connsiteY83" fmla="*/ 9233284 h 9521823"/>
              <a:gd name="connsiteX84" fmla="*/ 13579886 w 16223226"/>
              <a:gd name="connsiteY84" fmla="*/ 9243467 h 9521823"/>
              <a:gd name="connsiteX85" fmla="*/ 13562920 w 16223226"/>
              <a:gd name="connsiteY85" fmla="*/ 9250256 h 9521823"/>
              <a:gd name="connsiteX86" fmla="*/ 13542560 w 16223226"/>
              <a:gd name="connsiteY86" fmla="*/ 9257046 h 9521823"/>
              <a:gd name="connsiteX87" fmla="*/ 12551732 w 16223226"/>
              <a:gd name="connsiteY87" fmla="*/ 9521823 h 9521823"/>
              <a:gd name="connsiteX88" fmla="*/ 10339336 w 16223226"/>
              <a:gd name="connsiteY88" fmla="*/ 9521823 h 9521823"/>
              <a:gd name="connsiteX89" fmla="*/ 9674260 w 16223226"/>
              <a:gd name="connsiteY89" fmla="*/ 7020011 h 9521823"/>
              <a:gd name="connsiteX90" fmla="*/ 9667474 w 16223226"/>
              <a:gd name="connsiteY90" fmla="*/ 6996249 h 9521823"/>
              <a:gd name="connsiteX91" fmla="*/ 9667474 w 16223226"/>
              <a:gd name="connsiteY91" fmla="*/ 6975882 h 9521823"/>
              <a:gd name="connsiteX92" fmla="*/ 9667474 w 16223226"/>
              <a:gd name="connsiteY92" fmla="*/ 6952120 h 9521823"/>
              <a:gd name="connsiteX93" fmla="*/ 9667474 w 16223226"/>
              <a:gd name="connsiteY93" fmla="*/ 6931752 h 9521823"/>
              <a:gd name="connsiteX94" fmla="*/ 9670868 w 16223226"/>
              <a:gd name="connsiteY94" fmla="*/ 6911384 h 9521823"/>
              <a:gd name="connsiteX95" fmla="*/ 9677654 w 16223226"/>
              <a:gd name="connsiteY95" fmla="*/ 6891016 h 9521823"/>
              <a:gd name="connsiteX96" fmla="*/ 9684440 w 16223226"/>
              <a:gd name="connsiteY96" fmla="*/ 6874044 h 9521823"/>
              <a:gd name="connsiteX97" fmla="*/ 9694620 w 16223226"/>
              <a:gd name="connsiteY97" fmla="*/ 6857071 h 9521823"/>
              <a:gd name="connsiteX98" fmla="*/ 9704798 w 16223226"/>
              <a:gd name="connsiteY98" fmla="*/ 6840099 h 9521823"/>
              <a:gd name="connsiteX99" fmla="*/ 9718372 w 16223226"/>
              <a:gd name="connsiteY99" fmla="*/ 6819731 h 9521823"/>
              <a:gd name="connsiteX100" fmla="*/ 9731946 w 16223226"/>
              <a:gd name="connsiteY100" fmla="*/ 6806152 h 9521823"/>
              <a:gd name="connsiteX101" fmla="*/ 9745518 w 16223226"/>
              <a:gd name="connsiteY101" fmla="*/ 6792574 h 9521823"/>
              <a:gd name="connsiteX102" fmla="*/ 9762484 w 16223226"/>
              <a:gd name="connsiteY102" fmla="*/ 6778995 h 9521823"/>
              <a:gd name="connsiteX103" fmla="*/ 9786236 w 16223226"/>
              <a:gd name="connsiteY103" fmla="*/ 6768812 h 9521823"/>
              <a:gd name="connsiteX104" fmla="*/ 9803204 w 16223226"/>
              <a:gd name="connsiteY104" fmla="*/ 6762023 h 9521823"/>
              <a:gd name="connsiteX105" fmla="*/ 9823564 w 16223226"/>
              <a:gd name="connsiteY105" fmla="*/ 6755232 h 9521823"/>
              <a:gd name="connsiteX106" fmla="*/ 12670498 w 16223226"/>
              <a:gd name="connsiteY106" fmla="*/ 5991451 h 9521823"/>
              <a:gd name="connsiteX107" fmla="*/ 12690856 w 16223226"/>
              <a:gd name="connsiteY107" fmla="*/ 5984662 h 9521823"/>
              <a:gd name="connsiteX108" fmla="*/ 12711216 w 16223226"/>
              <a:gd name="connsiteY108" fmla="*/ 5984662 h 9521823"/>
              <a:gd name="connsiteX109" fmla="*/ 1452425 w 16223226"/>
              <a:gd name="connsiteY109" fmla="*/ 5305743 h 9521823"/>
              <a:gd name="connsiteX110" fmla="*/ 1472785 w 16223226"/>
              <a:gd name="connsiteY110" fmla="*/ 5305743 h 9521823"/>
              <a:gd name="connsiteX111" fmla="*/ 1493144 w 16223226"/>
              <a:gd name="connsiteY111" fmla="*/ 5309138 h 9521823"/>
              <a:gd name="connsiteX112" fmla="*/ 1516899 w 16223226"/>
              <a:gd name="connsiteY112" fmla="*/ 5312532 h 9521823"/>
              <a:gd name="connsiteX113" fmla="*/ 1537257 w 16223226"/>
              <a:gd name="connsiteY113" fmla="*/ 5315928 h 9521823"/>
              <a:gd name="connsiteX114" fmla="*/ 1554223 w 16223226"/>
              <a:gd name="connsiteY114" fmla="*/ 5326111 h 9521823"/>
              <a:gd name="connsiteX115" fmla="*/ 1574582 w 16223226"/>
              <a:gd name="connsiteY115" fmla="*/ 5332900 h 9521823"/>
              <a:gd name="connsiteX116" fmla="*/ 1591548 w 16223226"/>
              <a:gd name="connsiteY116" fmla="*/ 5346479 h 9521823"/>
              <a:gd name="connsiteX117" fmla="*/ 1605121 w 16223226"/>
              <a:gd name="connsiteY117" fmla="*/ 5356662 h 9521823"/>
              <a:gd name="connsiteX118" fmla="*/ 1622088 w 16223226"/>
              <a:gd name="connsiteY118" fmla="*/ 5370241 h 9521823"/>
              <a:gd name="connsiteX119" fmla="*/ 1635659 w 16223226"/>
              <a:gd name="connsiteY119" fmla="*/ 5387213 h 9521823"/>
              <a:gd name="connsiteX120" fmla="*/ 1645840 w 16223226"/>
              <a:gd name="connsiteY120" fmla="*/ 5407581 h 9521823"/>
              <a:gd name="connsiteX121" fmla="*/ 1659414 w 16223226"/>
              <a:gd name="connsiteY121" fmla="*/ 5424555 h 9521823"/>
              <a:gd name="connsiteX122" fmla="*/ 1669593 w 16223226"/>
              <a:gd name="connsiteY122" fmla="*/ 5444921 h 9521823"/>
              <a:gd name="connsiteX123" fmla="*/ 1676380 w 16223226"/>
              <a:gd name="connsiteY123" fmla="*/ 5465289 h 9521823"/>
              <a:gd name="connsiteX124" fmla="*/ 2436466 w 16223226"/>
              <a:gd name="connsiteY124" fmla="*/ 8316744 h 9521823"/>
              <a:gd name="connsiteX125" fmla="*/ 2439861 w 16223226"/>
              <a:gd name="connsiteY125" fmla="*/ 8337112 h 9521823"/>
              <a:gd name="connsiteX126" fmla="*/ 2443253 w 16223226"/>
              <a:gd name="connsiteY126" fmla="*/ 8357479 h 9521823"/>
              <a:gd name="connsiteX127" fmla="*/ 2443253 w 16223226"/>
              <a:gd name="connsiteY127" fmla="*/ 8377846 h 9521823"/>
              <a:gd name="connsiteX128" fmla="*/ 2439861 w 16223226"/>
              <a:gd name="connsiteY128" fmla="*/ 8398215 h 9521823"/>
              <a:gd name="connsiteX129" fmla="*/ 2436466 w 16223226"/>
              <a:gd name="connsiteY129" fmla="*/ 8421977 h 9521823"/>
              <a:gd name="connsiteX130" fmla="*/ 2429680 w 16223226"/>
              <a:gd name="connsiteY130" fmla="*/ 8442343 h 9521823"/>
              <a:gd name="connsiteX131" fmla="*/ 2422895 w 16223226"/>
              <a:gd name="connsiteY131" fmla="*/ 8462711 h 9521823"/>
              <a:gd name="connsiteX132" fmla="*/ 2416108 w 16223226"/>
              <a:gd name="connsiteY132" fmla="*/ 8479685 h 9521823"/>
              <a:gd name="connsiteX133" fmla="*/ 2402534 w 16223226"/>
              <a:gd name="connsiteY133" fmla="*/ 8496657 h 9521823"/>
              <a:gd name="connsiteX134" fmla="*/ 2392355 w 16223226"/>
              <a:gd name="connsiteY134" fmla="*/ 8513630 h 9521823"/>
              <a:gd name="connsiteX135" fmla="*/ 2375387 w 16223226"/>
              <a:gd name="connsiteY135" fmla="*/ 8527208 h 9521823"/>
              <a:gd name="connsiteX136" fmla="*/ 2358423 w 16223226"/>
              <a:gd name="connsiteY136" fmla="*/ 8544182 h 9521823"/>
              <a:gd name="connsiteX137" fmla="*/ 2341457 w 16223226"/>
              <a:gd name="connsiteY137" fmla="*/ 8554365 h 9521823"/>
              <a:gd name="connsiteX138" fmla="*/ 2324489 w 16223226"/>
              <a:gd name="connsiteY138" fmla="*/ 8564548 h 9521823"/>
              <a:gd name="connsiteX139" fmla="*/ 2304131 w 16223226"/>
              <a:gd name="connsiteY139" fmla="*/ 8574733 h 9521823"/>
              <a:gd name="connsiteX140" fmla="*/ 2283770 w 16223226"/>
              <a:gd name="connsiteY140" fmla="*/ 8581522 h 9521823"/>
              <a:gd name="connsiteX141" fmla="*/ 0 w 16223226"/>
              <a:gd name="connsiteY141" fmla="*/ 9194949 h 9521823"/>
              <a:gd name="connsiteX142" fmla="*/ 0 w 16223226"/>
              <a:gd name="connsiteY142" fmla="*/ 5691720 h 9521823"/>
              <a:gd name="connsiteX143" fmla="*/ 1411706 w 16223226"/>
              <a:gd name="connsiteY143" fmla="*/ 5312532 h 9521823"/>
              <a:gd name="connsiteX144" fmla="*/ 1432065 w 16223226"/>
              <a:gd name="connsiteY144" fmla="*/ 5309138 h 9521823"/>
              <a:gd name="connsiteX145" fmla="*/ 4876210 w 16223226"/>
              <a:gd name="connsiteY145" fmla="*/ 4382415 h 9521823"/>
              <a:gd name="connsiteX146" fmla="*/ 4896570 w 16223226"/>
              <a:gd name="connsiteY146" fmla="*/ 4382415 h 9521823"/>
              <a:gd name="connsiteX147" fmla="*/ 4916929 w 16223226"/>
              <a:gd name="connsiteY147" fmla="*/ 4382415 h 9521823"/>
              <a:gd name="connsiteX148" fmla="*/ 4940682 w 16223226"/>
              <a:gd name="connsiteY148" fmla="*/ 4382415 h 9521823"/>
              <a:gd name="connsiteX149" fmla="*/ 4961042 w 16223226"/>
              <a:gd name="connsiteY149" fmla="*/ 4385810 h 9521823"/>
              <a:gd name="connsiteX150" fmla="*/ 4981400 w 16223226"/>
              <a:gd name="connsiteY150" fmla="*/ 4392598 h 9521823"/>
              <a:gd name="connsiteX151" fmla="*/ 4998367 w 16223226"/>
              <a:gd name="connsiteY151" fmla="*/ 4399389 h 9521823"/>
              <a:gd name="connsiteX152" fmla="*/ 5018727 w 16223226"/>
              <a:gd name="connsiteY152" fmla="*/ 4409572 h 9521823"/>
              <a:gd name="connsiteX153" fmla="*/ 5035693 w 16223226"/>
              <a:gd name="connsiteY153" fmla="*/ 4419755 h 9521823"/>
              <a:gd name="connsiteX154" fmla="*/ 5049265 w 16223226"/>
              <a:gd name="connsiteY154" fmla="*/ 4433334 h 9521823"/>
              <a:gd name="connsiteX155" fmla="*/ 5066233 w 16223226"/>
              <a:gd name="connsiteY155" fmla="*/ 4446912 h 9521823"/>
              <a:gd name="connsiteX156" fmla="*/ 5083198 w 16223226"/>
              <a:gd name="connsiteY156" fmla="*/ 4460491 h 9521823"/>
              <a:gd name="connsiteX157" fmla="*/ 5093378 w 16223226"/>
              <a:gd name="connsiteY157" fmla="*/ 4477463 h 9521823"/>
              <a:gd name="connsiteX158" fmla="*/ 5103558 w 16223226"/>
              <a:gd name="connsiteY158" fmla="*/ 4501227 h 9521823"/>
              <a:gd name="connsiteX159" fmla="*/ 5113738 w 16223226"/>
              <a:gd name="connsiteY159" fmla="*/ 4518199 h 9521823"/>
              <a:gd name="connsiteX160" fmla="*/ 5120523 w 16223226"/>
              <a:gd name="connsiteY160" fmla="*/ 4538567 h 9521823"/>
              <a:gd name="connsiteX161" fmla="*/ 5880612 w 16223226"/>
              <a:gd name="connsiteY161" fmla="*/ 7390021 h 9521823"/>
              <a:gd name="connsiteX162" fmla="*/ 5884004 w 16223226"/>
              <a:gd name="connsiteY162" fmla="*/ 7413783 h 9521823"/>
              <a:gd name="connsiteX163" fmla="*/ 5887397 w 16223226"/>
              <a:gd name="connsiteY163" fmla="*/ 7434151 h 9521823"/>
              <a:gd name="connsiteX164" fmla="*/ 5887397 w 16223226"/>
              <a:gd name="connsiteY164" fmla="*/ 7454519 h 9521823"/>
              <a:gd name="connsiteX165" fmla="*/ 5884004 w 16223226"/>
              <a:gd name="connsiteY165" fmla="*/ 7474887 h 9521823"/>
              <a:gd name="connsiteX166" fmla="*/ 5880612 w 16223226"/>
              <a:gd name="connsiteY166" fmla="*/ 7498648 h 9521823"/>
              <a:gd name="connsiteX167" fmla="*/ 5877217 w 16223226"/>
              <a:gd name="connsiteY167" fmla="*/ 7519016 h 9521823"/>
              <a:gd name="connsiteX168" fmla="*/ 5867037 w 16223226"/>
              <a:gd name="connsiteY168" fmla="*/ 7535989 h 9521823"/>
              <a:gd name="connsiteX169" fmla="*/ 5860252 w 16223226"/>
              <a:gd name="connsiteY169" fmla="*/ 7552961 h 9521823"/>
              <a:gd name="connsiteX170" fmla="*/ 5846679 w 16223226"/>
              <a:gd name="connsiteY170" fmla="*/ 7569935 h 9521823"/>
              <a:gd name="connsiteX171" fmla="*/ 5836499 w 16223226"/>
              <a:gd name="connsiteY171" fmla="*/ 7586908 h 9521823"/>
              <a:gd name="connsiteX172" fmla="*/ 5822926 w 16223226"/>
              <a:gd name="connsiteY172" fmla="*/ 7600486 h 9521823"/>
              <a:gd name="connsiteX173" fmla="*/ 5805959 w 16223226"/>
              <a:gd name="connsiteY173" fmla="*/ 7614065 h 9521823"/>
              <a:gd name="connsiteX174" fmla="*/ 5785599 w 16223226"/>
              <a:gd name="connsiteY174" fmla="*/ 7631037 h 9521823"/>
              <a:gd name="connsiteX175" fmla="*/ 5768634 w 16223226"/>
              <a:gd name="connsiteY175" fmla="*/ 7641222 h 9521823"/>
              <a:gd name="connsiteX176" fmla="*/ 5748274 w 16223226"/>
              <a:gd name="connsiteY176" fmla="*/ 7648010 h 9521823"/>
              <a:gd name="connsiteX177" fmla="*/ 5727916 w 16223226"/>
              <a:gd name="connsiteY177" fmla="*/ 7654800 h 9521823"/>
              <a:gd name="connsiteX178" fmla="*/ 2884376 w 16223226"/>
              <a:gd name="connsiteY178" fmla="*/ 8418583 h 9521823"/>
              <a:gd name="connsiteX179" fmla="*/ 2864016 w 16223226"/>
              <a:gd name="connsiteY179" fmla="*/ 8425371 h 9521823"/>
              <a:gd name="connsiteX180" fmla="*/ 2843657 w 16223226"/>
              <a:gd name="connsiteY180" fmla="*/ 8425371 h 9521823"/>
              <a:gd name="connsiteX181" fmla="*/ 2823297 w 16223226"/>
              <a:gd name="connsiteY181" fmla="*/ 8428766 h 9521823"/>
              <a:gd name="connsiteX182" fmla="*/ 2799544 w 16223226"/>
              <a:gd name="connsiteY182" fmla="*/ 8425371 h 9521823"/>
              <a:gd name="connsiteX183" fmla="*/ 2779184 w 16223226"/>
              <a:gd name="connsiteY183" fmla="*/ 8421977 h 9521823"/>
              <a:gd name="connsiteX184" fmla="*/ 2758826 w 16223226"/>
              <a:gd name="connsiteY184" fmla="*/ 8415187 h 9521823"/>
              <a:gd name="connsiteX185" fmla="*/ 2738466 w 16223226"/>
              <a:gd name="connsiteY185" fmla="*/ 8408398 h 9521823"/>
              <a:gd name="connsiteX186" fmla="*/ 2721499 w 16223226"/>
              <a:gd name="connsiteY186" fmla="*/ 8394820 h 9521823"/>
              <a:gd name="connsiteX187" fmla="*/ 2704532 w 16223226"/>
              <a:gd name="connsiteY187" fmla="*/ 8384636 h 9521823"/>
              <a:gd name="connsiteX188" fmla="*/ 2687566 w 16223226"/>
              <a:gd name="connsiteY188" fmla="*/ 8371058 h 9521823"/>
              <a:gd name="connsiteX189" fmla="*/ 2673994 w 16223226"/>
              <a:gd name="connsiteY189" fmla="*/ 8357479 h 9521823"/>
              <a:gd name="connsiteX190" fmla="*/ 2660421 w 16223226"/>
              <a:gd name="connsiteY190" fmla="*/ 8343901 h 9521823"/>
              <a:gd name="connsiteX191" fmla="*/ 2646848 w 16223226"/>
              <a:gd name="connsiteY191" fmla="*/ 8326928 h 9521823"/>
              <a:gd name="connsiteX192" fmla="*/ 2636667 w 16223226"/>
              <a:gd name="connsiteY192" fmla="*/ 8306560 h 9521823"/>
              <a:gd name="connsiteX193" fmla="*/ 2626488 w 16223226"/>
              <a:gd name="connsiteY193" fmla="*/ 8289588 h 9521823"/>
              <a:gd name="connsiteX194" fmla="*/ 2619703 w 16223226"/>
              <a:gd name="connsiteY194" fmla="*/ 8265826 h 9521823"/>
              <a:gd name="connsiteX195" fmla="*/ 1859616 w 16223226"/>
              <a:gd name="connsiteY195" fmla="*/ 5417765 h 9521823"/>
              <a:gd name="connsiteX196" fmla="*/ 1856222 w 16223226"/>
              <a:gd name="connsiteY196" fmla="*/ 5390608 h 9521823"/>
              <a:gd name="connsiteX197" fmla="*/ 1852830 w 16223226"/>
              <a:gd name="connsiteY197" fmla="*/ 5370241 h 9521823"/>
              <a:gd name="connsiteX198" fmla="*/ 1852830 w 16223226"/>
              <a:gd name="connsiteY198" fmla="*/ 5349873 h 9521823"/>
              <a:gd name="connsiteX199" fmla="*/ 1852830 w 16223226"/>
              <a:gd name="connsiteY199" fmla="*/ 5329505 h 9521823"/>
              <a:gd name="connsiteX200" fmla="*/ 1859616 w 16223226"/>
              <a:gd name="connsiteY200" fmla="*/ 5309138 h 9521823"/>
              <a:gd name="connsiteX201" fmla="*/ 1863007 w 16223226"/>
              <a:gd name="connsiteY201" fmla="*/ 5288771 h 9521823"/>
              <a:gd name="connsiteX202" fmla="*/ 1869796 w 16223226"/>
              <a:gd name="connsiteY202" fmla="*/ 5271798 h 9521823"/>
              <a:gd name="connsiteX203" fmla="*/ 1879973 w 16223226"/>
              <a:gd name="connsiteY203" fmla="*/ 5251430 h 9521823"/>
              <a:gd name="connsiteX204" fmla="*/ 1890154 w 16223226"/>
              <a:gd name="connsiteY204" fmla="*/ 5234458 h 9521823"/>
              <a:gd name="connsiteX205" fmla="*/ 1903726 w 16223226"/>
              <a:gd name="connsiteY205" fmla="*/ 5217484 h 9521823"/>
              <a:gd name="connsiteX206" fmla="*/ 1917301 w 16223226"/>
              <a:gd name="connsiteY206" fmla="*/ 5203907 h 9521823"/>
              <a:gd name="connsiteX207" fmla="*/ 1934267 w 16223226"/>
              <a:gd name="connsiteY207" fmla="*/ 5190327 h 9521823"/>
              <a:gd name="connsiteX208" fmla="*/ 1954626 w 16223226"/>
              <a:gd name="connsiteY208" fmla="*/ 5176750 h 9521823"/>
              <a:gd name="connsiteX209" fmla="*/ 1971592 w 16223226"/>
              <a:gd name="connsiteY209" fmla="*/ 5166565 h 9521823"/>
              <a:gd name="connsiteX210" fmla="*/ 1991952 w 16223226"/>
              <a:gd name="connsiteY210" fmla="*/ 5159776 h 9521823"/>
              <a:gd name="connsiteX211" fmla="*/ 2012311 w 16223226"/>
              <a:gd name="connsiteY211" fmla="*/ 5152987 h 9521823"/>
              <a:gd name="connsiteX212" fmla="*/ 4855851 w 16223226"/>
              <a:gd name="connsiteY212" fmla="*/ 4389204 h 9521823"/>
              <a:gd name="connsiteX213" fmla="*/ 8340714 w 16223226"/>
              <a:gd name="connsiteY213" fmla="*/ 3455693 h 9521823"/>
              <a:gd name="connsiteX214" fmla="*/ 8364466 w 16223226"/>
              <a:gd name="connsiteY214" fmla="*/ 3455693 h 9521823"/>
              <a:gd name="connsiteX215" fmla="*/ 8384826 w 16223226"/>
              <a:gd name="connsiteY215" fmla="*/ 3455693 h 9521823"/>
              <a:gd name="connsiteX216" fmla="*/ 8405186 w 16223226"/>
              <a:gd name="connsiteY216" fmla="*/ 3462482 h 9521823"/>
              <a:gd name="connsiteX217" fmla="*/ 8425544 w 16223226"/>
              <a:gd name="connsiteY217" fmla="*/ 3465876 h 9521823"/>
              <a:gd name="connsiteX218" fmla="*/ 8445904 w 16223226"/>
              <a:gd name="connsiteY218" fmla="*/ 3476060 h 9521823"/>
              <a:gd name="connsiteX219" fmla="*/ 8462872 w 16223226"/>
              <a:gd name="connsiteY219" fmla="*/ 3482850 h 9521823"/>
              <a:gd name="connsiteX220" fmla="*/ 8479838 w 16223226"/>
              <a:gd name="connsiteY220" fmla="*/ 3493033 h 9521823"/>
              <a:gd name="connsiteX221" fmla="*/ 8493410 w 16223226"/>
              <a:gd name="connsiteY221" fmla="*/ 3506610 h 9521823"/>
              <a:gd name="connsiteX222" fmla="*/ 8513770 w 16223226"/>
              <a:gd name="connsiteY222" fmla="*/ 3520190 h 9521823"/>
              <a:gd name="connsiteX223" fmla="*/ 8527342 w 16223226"/>
              <a:gd name="connsiteY223" fmla="*/ 3537164 h 9521823"/>
              <a:gd name="connsiteX224" fmla="*/ 8537522 w 16223226"/>
              <a:gd name="connsiteY224" fmla="*/ 3554135 h 9521823"/>
              <a:gd name="connsiteX225" fmla="*/ 8547702 w 16223226"/>
              <a:gd name="connsiteY225" fmla="*/ 3574504 h 9521823"/>
              <a:gd name="connsiteX226" fmla="*/ 8557882 w 16223226"/>
              <a:gd name="connsiteY226" fmla="*/ 3594871 h 9521823"/>
              <a:gd name="connsiteX227" fmla="*/ 8564668 w 16223226"/>
              <a:gd name="connsiteY227" fmla="*/ 3615238 h 9521823"/>
              <a:gd name="connsiteX228" fmla="*/ 9324756 w 16223226"/>
              <a:gd name="connsiteY228" fmla="*/ 6466693 h 9521823"/>
              <a:gd name="connsiteX229" fmla="*/ 9328148 w 16223226"/>
              <a:gd name="connsiteY229" fmla="*/ 6487061 h 9521823"/>
              <a:gd name="connsiteX230" fmla="*/ 9331542 w 16223226"/>
              <a:gd name="connsiteY230" fmla="*/ 6507429 h 9521823"/>
              <a:gd name="connsiteX231" fmla="*/ 9331542 w 16223226"/>
              <a:gd name="connsiteY231" fmla="*/ 6527795 h 9521823"/>
              <a:gd name="connsiteX232" fmla="*/ 9328148 w 16223226"/>
              <a:gd name="connsiteY232" fmla="*/ 6548163 h 9521823"/>
              <a:gd name="connsiteX233" fmla="*/ 9324756 w 16223226"/>
              <a:gd name="connsiteY233" fmla="*/ 6568531 h 9521823"/>
              <a:gd name="connsiteX234" fmla="*/ 9321364 w 16223226"/>
              <a:gd name="connsiteY234" fmla="*/ 6592294 h 9521823"/>
              <a:gd name="connsiteX235" fmla="*/ 9311184 w 16223226"/>
              <a:gd name="connsiteY235" fmla="*/ 6612660 h 9521823"/>
              <a:gd name="connsiteX236" fmla="*/ 9304396 w 16223226"/>
              <a:gd name="connsiteY236" fmla="*/ 6629633 h 9521823"/>
              <a:gd name="connsiteX237" fmla="*/ 9290824 w 16223226"/>
              <a:gd name="connsiteY237" fmla="*/ 6646607 h 9521823"/>
              <a:gd name="connsiteX238" fmla="*/ 9280644 w 16223226"/>
              <a:gd name="connsiteY238" fmla="*/ 6663579 h 9521823"/>
              <a:gd name="connsiteX239" fmla="*/ 9267070 w 16223226"/>
              <a:gd name="connsiteY239" fmla="*/ 6677158 h 9521823"/>
              <a:gd name="connsiteX240" fmla="*/ 9250104 w 16223226"/>
              <a:gd name="connsiteY240" fmla="*/ 6690736 h 9521823"/>
              <a:gd name="connsiteX241" fmla="*/ 9233138 w 16223226"/>
              <a:gd name="connsiteY241" fmla="*/ 6700921 h 9521823"/>
              <a:gd name="connsiteX242" fmla="*/ 9216172 w 16223226"/>
              <a:gd name="connsiteY242" fmla="*/ 6714498 h 9521823"/>
              <a:gd name="connsiteX243" fmla="*/ 9192418 w 16223226"/>
              <a:gd name="connsiteY243" fmla="*/ 6724681 h 9521823"/>
              <a:gd name="connsiteX244" fmla="*/ 9172060 w 16223226"/>
              <a:gd name="connsiteY244" fmla="*/ 6731472 h 9521823"/>
              <a:gd name="connsiteX245" fmla="*/ 6328519 w 16223226"/>
              <a:gd name="connsiteY245" fmla="*/ 7495253 h 9521823"/>
              <a:gd name="connsiteX246" fmla="*/ 6308159 w 16223226"/>
              <a:gd name="connsiteY246" fmla="*/ 7498648 h 9521823"/>
              <a:gd name="connsiteX247" fmla="*/ 6287801 w 16223226"/>
              <a:gd name="connsiteY247" fmla="*/ 7502042 h 9521823"/>
              <a:gd name="connsiteX248" fmla="*/ 6267441 w 16223226"/>
              <a:gd name="connsiteY248" fmla="*/ 7502042 h 9521823"/>
              <a:gd name="connsiteX249" fmla="*/ 6247081 w 16223226"/>
              <a:gd name="connsiteY249" fmla="*/ 7498648 h 9521823"/>
              <a:gd name="connsiteX250" fmla="*/ 6226721 w 16223226"/>
              <a:gd name="connsiteY250" fmla="*/ 7495253 h 9521823"/>
              <a:gd name="connsiteX251" fmla="*/ 6202969 w 16223226"/>
              <a:gd name="connsiteY251" fmla="*/ 7488465 h 9521823"/>
              <a:gd name="connsiteX252" fmla="*/ 6182611 w 16223226"/>
              <a:gd name="connsiteY252" fmla="*/ 7478281 h 9521823"/>
              <a:gd name="connsiteX253" fmla="*/ 6165643 w 16223226"/>
              <a:gd name="connsiteY253" fmla="*/ 7471491 h 9521823"/>
              <a:gd name="connsiteX254" fmla="*/ 6148678 w 16223226"/>
              <a:gd name="connsiteY254" fmla="*/ 7457914 h 9521823"/>
              <a:gd name="connsiteX255" fmla="*/ 6131711 w 16223226"/>
              <a:gd name="connsiteY255" fmla="*/ 7447730 h 9521823"/>
              <a:gd name="connsiteX256" fmla="*/ 6118138 w 16223226"/>
              <a:gd name="connsiteY256" fmla="*/ 7434151 h 9521823"/>
              <a:gd name="connsiteX257" fmla="*/ 6104565 w 16223226"/>
              <a:gd name="connsiteY257" fmla="*/ 7417178 h 9521823"/>
              <a:gd name="connsiteX258" fmla="*/ 6094385 w 16223226"/>
              <a:gd name="connsiteY258" fmla="*/ 7400206 h 9521823"/>
              <a:gd name="connsiteX259" fmla="*/ 6084206 w 16223226"/>
              <a:gd name="connsiteY259" fmla="*/ 7383232 h 9521823"/>
              <a:gd name="connsiteX260" fmla="*/ 6070633 w 16223226"/>
              <a:gd name="connsiteY260" fmla="*/ 7362864 h 9521823"/>
              <a:gd name="connsiteX261" fmla="*/ 6063846 w 16223226"/>
              <a:gd name="connsiteY261" fmla="*/ 7339103 h 9521823"/>
              <a:gd name="connsiteX262" fmla="*/ 5303759 w 16223226"/>
              <a:gd name="connsiteY262" fmla="*/ 4491042 h 9521823"/>
              <a:gd name="connsiteX263" fmla="*/ 5300366 w 16223226"/>
              <a:gd name="connsiteY263" fmla="*/ 4467280 h 9521823"/>
              <a:gd name="connsiteX264" fmla="*/ 5296972 w 16223226"/>
              <a:gd name="connsiteY264" fmla="*/ 4446912 h 9521823"/>
              <a:gd name="connsiteX265" fmla="*/ 5296972 w 16223226"/>
              <a:gd name="connsiteY265" fmla="*/ 4426546 h 9521823"/>
              <a:gd name="connsiteX266" fmla="*/ 5300366 w 16223226"/>
              <a:gd name="connsiteY266" fmla="*/ 4406178 h 9521823"/>
              <a:gd name="connsiteX267" fmla="*/ 5303759 w 16223226"/>
              <a:gd name="connsiteY267" fmla="*/ 4385810 h 9521823"/>
              <a:gd name="connsiteX268" fmla="*/ 5307152 w 16223226"/>
              <a:gd name="connsiteY268" fmla="*/ 4365442 h 9521823"/>
              <a:gd name="connsiteX269" fmla="*/ 5317332 w 16223226"/>
              <a:gd name="connsiteY269" fmla="*/ 4341681 h 9521823"/>
              <a:gd name="connsiteX270" fmla="*/ 5324119 w 16223226"/>
              <a:gd name="connsiteY270" fmla="*/ 4324707 h 9521823"/>
              <a:gd name="connsiteX271" fmla="*/ 5334299 w 16223226"/>
              <a:gd name="connsiteY271" fmla="*/ 4307734 h 9521823"/>
              <a:gd name="connsiteX272" fmla="*/ 5347872 w 16223226"/>
              <a:gd name="connsiteY272" fmla="*/ 4290762 h 9521823"/>
              <a:gd name="connsiteX273" fmla="*/ 5361444 w 16223226"/>
              <a:gd name="connsiteY273" fmla="*/ 4277183 h 9521823"/>
              <a:gd name="connsiteX274" fmla="*/ 5381804 w 16223226"/>
              <a:gd name="connsiteY274" fmla="*/ 4263605 h 9521823"/>
              <a:gd name="connsiteX275" fmla="*/ 5398770 w 16223226"/>
              <a:gd name="connsiteY275" fmla="*/ 4253420 h 9521823"/>
              <a:gd name="connsiteX276" fmla="*/ 5415737 w 16223226"/>
              <a:gd name="connsiteY276" fmla="*/ 4243238 h 9521823"/>
              <a:gd name="connsiteX277" fmla="*/ 5436095 w 16223226"/>
              <a:gd name="connsiteY277" fmla="*/ 4233054 h 9521823"/>
              <a:gd name="connsiteX278" fmla="*/ 5456455 w 16223226"/>
              <a:gd name="connsiteY278" fmla="*/ 4226264 h 9521823"/>
              <a:gd name="connsiteX279" fmla="*/ 8299996 w 16223226"/>
              <a:gd name="connsiteY279" fmla="*/ 3462482 h 9521823"/>
              <a:gd name="connsiteX280" fmla="*/ 8320354 w 16223226"/>
              <a:gd name="connsiteY280" fmla="*/ 3459088 h 9521823"/>
              <a:gd name="connsiteX281" fmla="*/ 11788252 w 16223226"/>
              <a:gd name="connsiteY281" fmla="*/ 2528969 h 9521823"/>
              <a:gd name="connsiteX282" fmla="*/ 11808612 w 16223226"/>
              <a:gd name="connsiteY282" fmla="*/ 2528969 h 9521823"/>
              <a:gd name="connsiteX283" fmla="*/ 11828972 w 16223226"/>
              <a:gd name="connsiteY283" fmla="*/ 2532364 h 9521823"/>
              <a:gd name="connsiteX284" fmla="*/ 11849332 w 16223226"/>
              <a:gd name="connsiteY284" fmla="*/ 2535758 h 9521823"/>
              <a:gd name="connsiteX285" fmla="*/ 11869690 w 16223226"/>
              <a:gd name="connsiteY285" fmla="*/ 2542547 h 9521823"/>
              <a:gd name="connsiteX286" fmla="*/ 11890050 w 16223226"/>
              <a:gd name="connsiteY286" fmla="*/ 2549337 h 9521823"/>
              <a:gd name="connsiteX287" fmla="*/ 11907016 w 16223226"/>
              <a:gd name="connsiteY287" fmla="*/ 2559520 h 9521823"/>
              <a:gd name="connsiteX288" fmla="*/ 11927376 w 16223226"/>
              <a:gd name="connsiteY288" fmla="*/ 2569704 h 9521823"/>
              <a:gd name="connsiteX289" fmla="*/ 11944342 w 16223226"/>
              <a:gd name="connsiteY289" fmla="*/ 2583283 h 9521823"/>
              <a:gd name="connsiteX290" fmla="*/ 11957914 w 16223226"/>
              <a:gd name="connsiteY290" fmla="*/ 2596862 h 9521823"/>
              <a:gd name="connsiteX291" fmla="*/ 11971488 w 16223226"/>
              <a:gd name="connsiteY291" fmla="*/ 2610439 h 9521823"/>
              <a:gd name="connsiteX292" fmla="*/ 11981666 w 16223226"/>
              <a:gd name="connsiteY292" fmla="*/ 2627413 h 9521823"/>
              <a:gd name="connsiteX293" fmla="*/ 11991846 w 16223226"/>
              <a:gd name="connsiteY293" fmla="*/ 2644385 h 9521823"/>
              <a:gd name="connsiteX294" fmla="*/ 12002026 w 16223226"/>
              <a:gd name="connsiteY294" fmla="*/ 2668147 h 9521823"/>
              <a:gd name="connsiteX295" fmla="*/ 12008814 w 16223226"/>
              <a:gd name="connsiteY295" fmla="*/ 2688515 h 9521823"/>
              <a:gd name="connsiteX296" fmla="*/ 12768900 w 16223226"/>
              <a:gd name="connsiteY296" fmla="*/ 5539971 h 9521823"/>
              <a:gd name="connsiteX297" fmla="*/ 12772294 w 16223226"/>
              <a:gd name="connsiteY297" fmla="*/ 5560337 h 9521823"/>
              <a:gd name="connsiteX298" fmla="*/ 12775688 w 16223226"/>
              <a:gd name="connsiteY298" fmla="*/ 5584099 h 9521823"/>
              <a:gd name="connsiteX299" fmla="*/ 12775688 w 16223226"/>
              <a:gd name="connsiteY299" fmla="*/ 5604467 h 9521823"/>
              <a:gd name="connsiteX300" fmla="*/ 12772294 w 16223226"/>
              <a:gd name="connsiteY300" fmla="*/ 5624835 h 9521823"/>
              <a:gd name="connsiteX301" fmla="*/ 12768900 w 16223226"/>
              <a:gd name="connsiteY301" fmla="*/ 5645202 h 9521823"/>
              <a:gd name="connsiteX302" fmla="*/ 12765508 w 16223226"/>
              <a:gd name="connsiteY302" fmla="*/ 5665570 h 9521823"/>
              <a:gd name="connsiteX303" fmla="*/ 12755328 w 16223226"/>
              <a:gd name="connsiteY303" fmla="*/ 5685938 h 9521823"/>
              <a:gd name="connsiteX304" fmla="*/ 12748540 w 16223226"/>
              <a:gd name="connsiteY304" fmla="*/ 5702911 h 9521823"/>
              <a:gd name="connsiteX305" fmla="*/ 12738360 w 16223226"/>
              <a:gd name="connsiteY305" fmla="*/ 5719883 h 9521823"/>
              <a:gd name="connsiteX306" fmla="*/ 12724788 w 16223226"/>
              <a:gd name="connsiteY306" fmla="*/ 5736857 h 9521823"/>
              <a:gd name="connsiteX307" fmla="*/ 12711216 w 16223226"/>
              <a:gd name="connsiteY307" fmla="*/ 5750434 h 9521823"/>
              <a:gd name="connsiteX308" fmla="*/ 12694250 w 16223226"/>
              <a:gd name="connsiteY308" fmla="*/ 5764013 h 9521823"/>
              <a:gd name="connsiteX309" fmla="*/ 12677282 w 16223226"/>
              <a:gd name="connsiteY309" fmla="*/ 5777591 h 9521823"/>
              <a:gd name="connsiteX310" fmla="*/ 12660318 w 16223226"/>
              <a:gd name="connsiteY310" fmla="*/ 5787776 h 9521823"/>
              <a:gd name="connsiteX311" fmla="*/ 12639958 w 16223226"/>
              <a:gd name="connsiteY311" fmla="*/ 5797959 h 9521823"/>
              <a:gd name="connsiteX312" fmla="*/ 12616204 w 16223226"/>
              <a:gd name="connsiteY312" fmla="*/ 5804748 h 9521823"/>
              <a:gd name="connsiteX313" fmla="*/ 9772664 w 16223226"/>
              <a:gd name="connsiteY313" fmla="*/ 6565137 h 9521823"/>
              <a:gd name="connsiteX314" fmla="*/ 9752306 w 16223226"/>
              <a:gd name="connsiteY314" fmla="*/ 6571926 h 9521823"/>
              <a:gd name="connsiteX315" fmla="*/ 9731946 w 16223226"/>
              <a:gd name="connsiteY315" fmla="*/ 6571926 h 9521823"/>
              <a:gd name="connsiteX316" fmla="*/ 9711586 w 16223226"/>
              <a:gd name="connsiteY316" fmla="*/ 6571926 h 9521823"/>
              <a:gd name="connsiteX317" fmla="*/ 9691226 w 16223226"/>
              <a:gd name="connsiteY317" fmla="*/ 6571926 h 9521823"/>
              <a:gd name="connsiteX318" fmla="*/ 9670868 w 16223226"/>
              <a:gd name="connsiteY318" fmla="*/ 6568531 h 9521823"/>
              <a:gd name="connsiteX319" fmla="*/ 9650508 w 16223226"/>
              <a:gd name="connsiteY319" fmla="*/ 6561741 h 9521823"/>
              <a:gd name="connsiteX320" fmla="*/ 9626756 w 16223226"/>
              <a:gd name="connsiteY320" fmla="*/ 6554952 h 9521823"/>
              <a:gd name="connsiteX321" fmla="*/ 9609788 w 16223226"/>
              <a:gd name="connsiteY321" fmla="*/ 6544769 h 9521823"/>
              <a:gd name="connsiteX322" fmla="*/ 9592822 w 16223226"/>
              <a:gd name="connsiteY322" fmla="*/ 6534586 h 9521823"/>
              <a:gd name="connsiteX323" fmla="*/ 9575856 w 16223226"/>
              <a:gd name="connsiteY323" fmla="*/ 6521006 h 9521823"/>
              <a:gd name="connsiteX324" fmla="*/ 9562282 w 16223226"/>
              <a:gd name="connsiteY324" fmla="*/ 6507429 h 9521823"/>
              <a:gd name="connsiteX325" fmla="*/ 9548710 w 16223226"/>
              <a:gd name="connsiteY325" fmla="*/ 6493850 h 9521823"/>
              <a:gd name="connsiteX326" fmla="*/ 9538530 w 16223226"/>
              <a:gd name="connsiteY326" fmla="*/ 6476876 h 9521823"/>
              <a:gd name="connsiteX327" fmla="*/ 9528350 w 16223226"/>
              <a:gd name="connsiteY327" fmla="*/ 6456510 h 9521823"/>
              <a:gd name="connsiteX328" fmla="*/ 9518170 w 16223226"/>
              <a:gd name="connsiteY328" fmla="*/ 6436142 h 9521823"/>
              <a:gd name="connsiteX329" fmla="*/ 9511384 w 16223226"/>
              <a:gd name="connsiteY329" fmla="*/ 6415774 h 9521823"/>
              <a:gd name="connsiteX330" fmla="*/ 8747904 w 16223226"/>
              <a:gd name="connsiteY330" fmla="*/ 3560925 h 9521823"/>
              <a:gd name="connsiteX331" fmla="*/ 8744510 w 16223226"/>
              <a:gd name="connsiteY331" fmla="*/ 3540558 h 9521823"/>
              <a:gd name="connsiteX332" fmla="*/ 8741118 w 16223226"/>
              <a:gd name="connsiteY332" fmla="*/ 3520190 h 9521823"/>
              <a:gd name="connsiteX333" fmla="*/ 8741118 w 16223226"/>
              <a:gd name="connsiteY333" fmla="*/ 3499822 h 9521823"/>
              <a:gd name="connsiteX334" fmla="*/ 8744510 w 16223226"/>
              <a:gd name="connsiteY334" fmla="*/ 3479454 h 9521823"/>
              <a:gd name="connsiteX335" fmla="*/ 8747904 w 16223226"/>
              <a:gd name="connsiteY335" fmla="*/ 3459088 h 9521823"/>
              <a:gd name="connsiteX336" fmla="*/ 8751298 w 16223226"/>
              <a:gd name="connsiteY336" fmla="*/ 3435326 h 9521823"/>
              <a:gd name="connsiteX337" fmla="*/ 8761476 w 16223226"/>
              <a:gd name="connsiteY337" fmla="*/ 3418352 h 9521823"/>
              <a:gd name="connsiteX338" fmla="*/ 8768264 w 16223226"/>
              <a:gd name="connsiteY338" fmla="*/ 3401380 h 9521823"/>
              <a:gd name="connsiteX339" fmla="*/ 8781836 w 16223226"/>
              <a:gd name="connsiteY339" fmla="*/ 3384406 h 9521823"/>
              <a:gd name="connsiteX340" fmla="*/ 8795408 w 16223226"/>
              <a:gd name="connsiteY340" fmla="*/ 3367432 h 9521823"/>
              <a:gd name="connsiteX341" fmla="*/ 8808982 w 16223226"/>
              <a:gd name="connsiteY341" fmla="*/ 3353855 h 9521823"/>
              <a:gd name="connsiteX342" fmla="*/ 8825948 w 16223226"/>
              <a:gd name="connsiteY342" fmla="*/ 3340277 h 9521823"/>
              <a:gd name="connsiteX343" fmla="*/ 8842914 w 16223226"/>
              <a:gd name="connsiteY343" fmla="*/ 3326698 h 9521823"/>
              <a:gd name="connsiteX344" fmla="*/ 8859882 w 16223226"/>
              <a:gd name="connsiteY344" fmla="*/ 3316515 h 9521823"/>
              <a:gd name="connsiteX345" fmla="*/ 8880242 w 16223226"/>
              <a:gd name="connsiteY345" fmla="*/ 3309725 h 9521823"/>
              <a:gd name="connsiteX346" fmla="*/ 8900600 w 16223226"/>
              <a:gd name="connsiteY346" fmla="*/ 3299541 h 9521823"/>
              <a:gd name="connsiteX347" fmla="*/ 11744140 w 16223226"/>
              <a:gd name="connsiteY347" fmla="*/ 2535758 h 9521823"/>
              <a:gd name="connsiteX348" fmla="*/ 11764500 w 16223226"/>
              <a:gd name="connsiteY348" fmla="*/ 2532364 h 9521823"/>
              <a:gd name="connsiteX349" fmla="*/ 15232398 w 16223226"/>
              <a:gd name="connsiteY349" fmla="*/ 1602245 h 9521823"/>
              <a:gd name="connsiteX350" fmla="*/ 15252758 w 16223226"/>
              <a:gd name="connsiteY350" fmla="*/ 1602245 h 9521823"/>
              <a:gd name="connsiteX351" fmla="*/ 15276510 w 16223226"/>
              <a:gd name="connsiteY351" fmla="*/ 1602245 h 9521823"/>
              <a:gd name="connsiteX352" fmla="*/ 15293476 w 16223226"/>
              <a:gd name="connsiteY352" fmla="*/ 1609036 h 9521823"/>
              <a:gd name="connsiteX353" fmla="*/ 15313836 w 16223226"/>
              <a:gd name="connsiteY353" fmla="*/ 1615824 h 9521823"/>
              <a:gd name="connsiteX354" fmla="*/ 15334196 w 16223226"/>
              <a:gd name="connsiteY354" fmla="*/ 1622613 h 9521823"/>
              <a:gd name="connsiteX355" fmla="*/ 15354554 w 16223226"/>
              <a:gd name="connsiteY355" fmla="*/ 1632798 h 9521823"/>
              <a:gd name="connsiteX356" fmla="*/ 15371520 w 16223226"/>
              <a:gd name="connsiteY356" fmla="*/ 1642981 h 9521823"/>
              <a:gd name="connsiteX357" fmla="*/ 15388486 w 16223226"/>
              <a:gd name="connsiteY357" fmla="*/ 1656559 h 9521823"/>
              <a:gd name="connsiteX358" fmla="*/ 15402058 w 16223226"/>
              <a:gd name="connsiteY358" fmla="*/ 1670138 h 9521823"/>
              <a:gd name="connsiteX359" fmla="*/ 15415634 w 16223226"/>
              <a:gd name="connsiteY359" fmla="*/ 1687112 h 9521823"/>
              <a:gd name="connsiteX360" fmla="*/ 15425812 w 16223226"/>
              <a:gd name="connsiteY360" fmla="*/ 1704084 h 9521823"/>
              <a:gd name="connsiteX361" fmla="*/ 15435992 w 16223226"/>
              <a:gd name="connsiteY361" fmla="*/ 1721057 h 9521823"/>
              <a:gd name="connsiteX362" fmla="*/ 15446172 w 16223226"/>
              <a:gd name="connsiteY362" fmla="*/ 1744819 h 9521823"/>
              <a:gd name="connsiteX363" fmla="*/ 15452958 w 16223226"/>
              <a:gd name="connsiteY363" fmla="*/ 1765186 h 9521823"/>
              <a:gd name="connsiteX364" fmla="*/ 16216438 w 16223226"/>
              <a:gd name="connsiteY364" fmla="*/ 4616643 h 9521823"/>
              <a:gd name="connsiteX365" fmla="*/ 16219832 w 16223226"/>
              <a:gd name="connsiteY365" fmla="*/ 4637009 h 9521823"/>
              <a:gd name="connsiteX366" fmla="*/ 16223226 w 16223226"/>
              <a:gd name="connsiteY366" fmla="*/ 4657377 h 9521823"/>
              <a:gd name="connsiteX367" fmla="*/ 16223226 w 16223226"/>
              <a:gd name="connsiteY367" fmla="*/ 4677745 h 9521823"/>
              <a:gd name="connsiteX368" fmla="*/ 16223226 w 16223226"/>
              <a:gd name="connsiteY368" fmla="*/ 4698111 h 9521823"/>
              <a:gd name="connsiteX369" fmla="*/ 16216438 w 16223226"/>
              <a:gd name="connsiteY369" fmla="*/ 4718479 h 9521823"/>
              <a:gd name="connsiteX370" fmla="*/ 16213046 w 16223226"/>
              <a:gd name="connsiteY370" fmla="*/ 4738847 h 9521823"/>
              <a:gd name="connsiteX371" fmla="*/ 16206260 w 16223226"/>
              <a:gd name="connsiteY371" fmla="*/ 4759215 h 9521823"/>
              <a:gd name="connsiteX372" fmla="*/ 16192686 w 16223226"/>
              <a:gd name="connsiteY372" fmla="*/ 4779582 h 9521823"/>
              <a:gd name="connsiteX373" fmla="*/ 16182506 w 16223226"/>
              <a:gd name="connsiteY373" fmla="*/ 4796555 h 9521823"/>
              <a:gd name="connsiteX374" fmla="*/ 16168932 w 16223226"/>
              <a:gd name="connsiteY374" fmla="*/ 4810133 h 9521823"/>
              <a:gd name="connsiteX375" fmla="*/ 16155360 w 16223226"/>
              <a:gd name="connsiteY375" fmla="*/ 4827106 h 9521823"/>
              <a:gd name="connsiteX376" fmla="*/ 16138394 w 16223226"/>
              <a:gd name="connsiteY376" fmla="*/ 4840684 h 9521823"/>
              <a:gd name="connsiteX377" fmla="*/ 16121428 w 16223226"/>
              <a:gd name="connsiteY377" fmla="*/ 4850869 h 9521823"/>
              <a:gd name="connsiteX378" fmla="*/ 16104462 w 16223226"/>
              <a:gd name="connsiteY378" fmla="*/ 4861052 h 9521823"/>
              <a:gd name="connsiteX379" fmla="*/ 16084102 w 16223226"/>
              <a:gd name="connsiteY379" fmla="*/ 4871237 h 9521823"/>
              <a:gd name="connsiteX380" fmla="*/ 16063742 w 16223226"/>
              <a:gd name="connsiteY380" fmla="*/ 4881420 h 9521823"/>
              <a:gd name="connsiteX381" fmla="*/ 13220202 w 16223226"/>
              <a:gd name="connsiteY381" fmla="*/ 5641807 h 9521823"/>
              <a:gd name="connsiteX382" fmla="*/ 13196450 w 16223226"/>
              <a:gd name="connsiteY382" fmla="*/ 5645202 h 9521823"/>
              <a:gd name="connsiteX383" fmla="*/ 13176090 w 16223226"/>
              <a:gd name="connsiteY383" fmla="*/ 5648598 h 9521823"/>
              <a:gd name="connsiteX384" fmla="*/ 13155730 w 16223226"/>
              <a:gd name="connsiteY384" fmla="*/ 5648598 h 9521823"/>
              <a:gd name="connsiteX385" fmla="*/ 13135370 w 16223226"/>
              <a:gd name="connsiteY385" fmla="*/ 5645202 h 9521823"/>
              <a:gd name="connsiteX386" fmla="*/ 13115012 w 16223226"/>
              <a:gd name="connsiteY386" fmla="*/ 5641807 h 9521823"/>
              <a:gd name="connsiteX387" fmla="*/ 13094652 w 16223226"/>
              <a:gd name="connsiteY387" fmla="*/ 5635019 h 9521823"/>
              <a:gd name="connsiteX388" fmla="*/ 13077686 w 16223226"/>
              <a:gd name="connsiteY388" fmla="*/ 5628230 h 9521823"/>
              <a:gd name="connsiteX389" fmla="*/ 13053932 w 16223226"/>
              <a:gd name="connsiteY389" fmla="*/ 5618047 h 9521823"/>
              <a:gd name="connsiteX390" fmla="*/ 13036966 w 16223226"/>
              <a:gd name="connsiteY390" fmla="*/ 5607862 h 9521823"/>
              <a:gd name="connsiteX391" fmla="*/ 13023394 w 16223226"/>
              <a:gd name="connsiteY391" fmla="*/ 5597679 h 9521823"/>
              <a:gd name="connsiteX392" fmla="*/ 13006428 w 16223226"/>
              <a:gd name="connsiteY392" fmla="*/ 5580705 h 9521823"/>
              <a:gd name="connsiteX393" fmla="*/ 12992854 w 16223226"/>
              <a:gd name="connsiteY393" fmla="*/ 5567127 h 9521823"/>
              <a:gd name="connsiteX394" fmla="*/ 12982674 w 16223226"/>
              <a:gd name="connsiteY394" fmla="*/ 5550154 h 9521823"/>
              <a:gd name="connsiteX395" fmla="*/ 12972494 w 16223226"/>
              <a:gd name="connsiteY395" fmla="*/ 5533180 h 9521823"/>
              <a:gd name="connsiteX396" fmla="*/ 12962316 w 16223226"/>
              <a:gd name="connsiteY396" fmla="*/ 5509420 h 9521823"/>
              <a:gd name="connsiteX397" fmla="*/ 12955530 w 16223226"/>
              <a:gd name="connsiteY397" fmla="*/ 5489052 h 9521823"/>
              <a:gd name="connsiteX398" fmla="*/ 12192048 w 16223226"/>
              <a:gd name="connsiteY398" fmla="*/ 2637596 h 9521823"/>
              <a:gd name="connsiteX399" fmla="*/ 12188656 w 16223226"/>
              <a:gd name="connsiteY399" fmla="*/ 2617229 h 9521823"/>
              <a:gd name="connsiteX400" fmla="*/ 12185262 w 16223226"/>
              <a:gd name="connsiteY400" fmla="*/ 2596862 h 9521823"/>
              <a:gd name="connsiteX401" fmla="*/ 12185262 w 16223226"/>
              <a:gd name="connsiteY401" fmla="*/ 2573100 h 9521823"/>
              <a:gd name="connsiteX402" fmla="*/ 12188656 w 16223226"/>
              <a:gd name="connsiteY402" fmla="*/ 2552732 h 9521823"/>
              <a:gd name="connsiteX403" fmla="*/ 12192048 w 16223226"/>
              <a:gd name="connsiteY403" fmla="*/ 2532364 h 9521823"/>
              <a:gd name="connsiteX404" fmla="*/ 12195442 w 16223226"/>
              <a:gd name="connsiteY404" fmla="*/ 2511996 h 9521823"/>
              <a:gd name="connsiteX405" fmla="*/ 12205622 w 16223226"/>
              <a:gd name="connsiteY405" fmla="*/ 2491629 h 9521823"/>
              <a:gd name="connsiteX406" fmla="*/ 12215800 w 16223226"/>
              <a:gd name="connsiteY406" fmla="*/ 2474656 h 9521823"/>
              <a:gd name="connsiteX407" fmla="*/ 12229376 w 16223226"/>
              <a:gd name="connsiteY407" fmla="*/ 2457682 h 9521823"/>
              <a:gd name="connsiteX408" fmla="*/ 12239554 w 16223226"/>
              <a:gd name="connsiteY408" fmla="*/ 2440710 h 9521823"/>
              <a:gd name="connsiteX409" fmla="*/ 12253128 w 16223226"/>
              <a:gd name="connsiteY409" fmla="*/ 2427131 h 9521823"/>
              <a:gd name="connsiteX410" fmla="*/ 12270094 w 16223226"/>
              <a:gd name="connsiteY410" fmla="*/ 2413553 h 9521823"/>
              <a:gd name="connsiteX411" fmla="*/ 12287060 w 16223226"/>
              <a:gd name="connsiteY411" fmla="*/ 2403369 h 9521823"/>
              <a:gd name="connsiteX412" fmla="*/ 12304026 w 16223226"/>
              <a:gd name="connsiteY412" fmla="*/ 2389791 h 9521823"/>
              <a:gd name="connsiteX413" fmla="*/ 12324386 w 16223226"/>
              <a:gd name="connsiteY413" fmla="*/ 2379608 h 9521823"/>
              <a:gd name="connsiteX414" fmla="*/ 12344744 w 16223226"/>
              <a:gd name="connsiteY414" fmla="*/ 2372818 h 9521823"/>
              <a:gd name="connsiteX415" fmla="*/ 15188284 w 16223226"/>
              <a:gd name="connsiteY415" fmla="*/ 1612430 h 9521823"/>
              <a:gd name="connsiteX416" fmla="*/ 15212038 w 16223226"/>
              <a:gd name="connsiteY416" fmla="*/ 1609036 h 9521823"/>
              <a:gd name="connsiteX417" fmla="*/ 3977000 w 16223226"/>
              <a:gd name="connsiteY417" fmla="*/ 923328 h 9521823"/>
              <a:gd name="connsiteX418" fmla="*/ 3997360 w 16223226"/>
              <a:gd name="connsiteY418" fmla="*/ 923328 h 9521823"/>
              <a:gd name="connsiteX419" fmla="*/ 4017720 w 16223226"/>
              <a:gd name="connsiteY419" fmla="*/ 926723 h 9521823"/>
              <a:gd name="connsiteX420" fmla="*/ 4038078 w 16223226"/>
              <a:gd name="connsiteY420" fmla="*/ 930117 h 9521823"/>
              <a:gd name="connsiteX421" fmla="*/ 4055045 w 16223226"/>
              <a:gd name="connsiteY421" fmla="*/ 936907 h 9521823"/>
              <a:gd name="connsiteX422" fmla="*/ 4075403 w 16223226"/>
              <a:gd name="connsiteY422" fmla="*/ 943696 h 9521823"/>
              <a:gd name="connsiteX423" fmla="*/ 4095763 w 16223226"/>
              <a:gd name="connsiteY423" fmla="*/ 957274 h 9521823"/>
              <a:gd name="connsiteX424" fmla="*/ 4112730 w 16223226"/>
              <a:gd name="connsiteY424" fmla="*/ 967459 h 9521823"/>
              <a:gd name="connsiteX425" fmla="*/ 4129696 w 16223226"/>
              <a:gd name="connsiteY425" fmla="*/ 981036 h 9521823"/>
              <a:gd name="connsiteX426" fmla="*/ 4143269 w 16223226"/>
              <a:gd name="connsiteY426" fmla="*/ 994615 h 9521823"/>
              <a:gd name="connsiteX427" fmla="*/ 4156841 w 16223226"/>
              <a:gd name="connsiteY427" fmla="*/ 1008193 h 9521823"/>
              <a:gd name="connsiteX428" fmla="*/ 4170416 w 16223226"/>
              <a:gd name="connsiteY428" fmla="*/ 1025166 h 9521823"/>
              <a:gd name="connsiteX429" fmla="*/ 4180594 w 16223226"/>
              <a:gd name="connsiteY429" fmla="*/ 1045533 h 9521823"/>
              <a:gd name="connsiteX430" fmla="*/ 4187381 w 16223226"/>
              <a:gd name="connsiteY430" fmla="*/ 1062506 h 9521823"/>
              <a:gd name="connsiteX431" fmla="*/ 4194168 w 16223226"/>
              <a:gd name="connsiteY431" fmla="*/ 1086269 h 9521823"/>
              <a:gd name="connsiteX432" fmla="*/ 4957648 w 16223226"/>
              <a:gd name="connsiteY432" fmla="*/ 3934330 h 9521823"/>
              <a:gd name="connsiteX433" fmla="*/ 4964435 w 16223226"/>
              <a:gd name="connsiteY433" fmla="*/ 3958092 h 9521823"/>
              <a:gd name="connsiteX434" fmla="*/ 4964435 w 16223226"/>
              <a:gd name="connsiteY434" fmla="*/ 3981854 h 9521823"/>
              <a:gd name="connsiteX435" fmla="*/ 4964435 w 16223226"/>
              <a:gd name="connsiteY435" fmla="*/ 4002221 h 9521823"/>
              <a:gd name="connsiteX436" fmla="*/ 4964435 w 16223226"/>
              <a:gd name="connsiteY436" fmla="*/ 4022589 h 9521823"/>
              <a:gd name="connsiteX437" fmla="*/ 4961042 w 16223226"/>
              <a:gd name="connsiteY437" fmla="*/ 4042957 h 9521823"/>
              <a:gd name="connsiteX438" fmla="*/ 4954255 w 16223226"/>
              <a:gd name="connsiteY438" fmla="*/ 4059929 h 9521823"/>
              <a:gd name="connsiteX439" fmla="*/ 4947468 w 16223226"/>
              <a:gd name="connsiteY439" fmla="*/ 4080297 h 9521823"/>
              <a:gd name="connsiteX440" fmla="*/ 4933895 w 16223226"/>
              <a:gd name="connsiteY440" fmla="*/ 4100664 h 9521823"/>
              <a:gd name="connsiteX441" fmla="*/ 4923715 w 16223226"/>
              <a:gd name="connsiteY441" fmla="*/ 4117637 h 9521823"/>
              <a:gd name="connsiteX442" fmla="*/ 4910142 w 16223226"/>
              <a:gd name="connsiteY442" fmla="*/ 4134610 h 9521823"/>
              <a:gd name="connsiteX443" fmla="*/ 4896570 w 16223226"/>
              <a:gd name="connsiteY443" fmla="*/ 4148189 h 9521823"/>
              <a:gd name="connsiteX444" fmla="*/ 4879604 w 16223226"/>
              <a:gd name="connsiteY444" fmla="*/ 4161767 h 9521823"/>
              <a:gd name="connsiteX445" fmla="*/ 4866030 w 16223226"/>
              <a:gd name="connsiteY445" fmla="*/ 4175346 h 9521823"/>
              <a:gd name="connsiteX446" fmla="*/ 4845672 w 16223226"/>
              <a:gd name="connsiteY446" fmla="*/ 4185529 h 9521823"/>
              <a:gd name="connsiteX447" fmla="*/ 4828704 w 16223226"/>
              <a:gd name="connsiteY447" fmla="*/ 4192319 h 9521823"/>
              <a:gd name="connsiteX448" fmla="*/ 4808345 w 16223226"/>
              <a:gd name="connsiteY448" fmla="*/ 4199107 h 9521823"/>
              <a:gd name="connsiteX449" fmla="*/ 1961413 w 16223226"/>
              <a:gd name="connsiteY449" fmla="*/ 4962890 h 9521823"/>
              <a:gd name="connsiteX450" fmla="*/ 1937658 w 16223226"/>
              <a:gd name="connsiteY450" fmla="*/ 4969679 h 9521823"/>
              <a:gd name="connsiteX451" fmla="*/ 1917301 w 16223226"/>
              <a:gd name="connsiteY451" fmla="*/ 4969679 h 9521823"/>
              <a:gd name="connsiteX452" fmla="*/ 1896941 w 16223226"/>
              <a:gd name="connsiteY452" fmla="*/ 4969679 h 9521823"/>
              <a:gd name="connsiteX453" fmla="*/ 1876580 w 16223226"/>
              <a:gd name="connsiteY453" fmla="*/ 4969679 h 9521823"/>
              <a:gd name="connsiteX454" fmla="*/ 1856222 w 16223226"/>
              <a:gd name="connsiteY454" fmla="*/ 4966285 h 9521823"/>
              <a:gd name="connsiteX455" fmla="*/ 1835862 w 16223226"/>
              <a:gd name="connsiteY455" fmla="*/ 4959496 h 9521823"/>
              <a:gd name="connsiteX456" fmla="*/ 1818896 w 16223226"/>
              <a:gd name="connsiteY456" fmla="*/ 4952707 h 9521823"/>
              <a:gd name="connsiteX457" fmla="*/ 1801929 w 16223226"/>
              <a:gd name="connsiteY457" fmla="*/ 4942522 h 9521823"/>
              <a:gd name="connsiteX458" fmla="*/ 1778177 w 16223226"/>
              <a:gd name="connsiteY458" fmla="*/ 4932339 h 9521823"/>
              <a:gd name="connsiteX459" fmla="*/ 1764603 w 16223226"/>
              <a:gd name="connsiteY459" fmla="*/ 4918760 h 9521823"/>
              <a:gd name="connsiteX460" fmla="*/ 1747639 w 16223226"/>
              <a:gd name="connsiteY460" fmla="*/ 4905182 h 9521823"/>
              <a:gd name="connsiteX461" fmla="*/ 1737460 w 16223226"/>
              <a:gd name="connsiteY461" fmla="*/ 4891603 h 9521823"/>
              <a:gd name="connsiteX462" fmla="*/ 1723884 w 16223226"/>
              <a:gd name="connsiteY462" fmla="*/ 4871237 h 9521823"/>
              <a:gd name="connsiteX463" fmla="*/ 1713705 w 16223226"/>
              <a:gd name="connsiteY463" fmla="*/ 4850869 h 9521823"/>
              <a:gd name="connsiteX464" fmla="*/ 1706920 w 16223226"/>
              <a:gd name="connsiteY464" fmla="*/ 4833895 h 9521823"/>
              <a:gd name="connsiteX465" fmla="*/ 1700133 w 16223226"/>
              <a:gd name="connsiteY465" fmla="*/ 4813529 h 9521823"/>
              <a:gd name="connsiteX466" fmla="*/ 933260 w 16223226"/>
              <a:gd name="connsiteY466" fmla="*/ 1958677 h 9521823"/>
              <a:gd name="connsiteX467" fmla="*/ 929865 w 16223226"/>
              <a:gd name="connsiteY467" fmla="*/ 1938311 h 9521823"/>
              <a:gd name="connsiteX468" fmla="*/ 926471 w 16223226"/>
              <a:gd name="connsiteY468" fmla="*/ 1917943 h 9521823"/>
              <a:gd name="connsiteX469" fmla="*/ 926471 w 16223226"/>
              <a:gd name="connsiteY469" fmla="*/ 1897575 h 9521823"/>
              <a:gd name="connsiteX470" fmla="*/ 929865 w 16223226"/>
              <a:gd name="connsiteY470" fmla="*/ 1877207 h 9521823"/>
              <a:gd name="connsiteX471" fmla="*/ 933260 w 16223226"/>
              <a:gd name="connsiteY471" fmla="*/ 1853446 h 9521823"/>
              <a:gd name="connsiteX472" fmla="*/ 940045 w 16223226"/>
              <a:gd name="connsiteY472" fmla="*/ 1833079 h 9521823"/>
              <a:gd name="connsiteX473" fmla="*/ 950224 w 16223226"/>
              <a:gd name="connsiteY473" fmla="*/ 1816105 h 9521823"/>
              <a:gd name="connsiteX474" fmla="*/ 960403 w 16223226"/>
              <a:gd name="connsiteY474" fmla="*/ 1799133 h 9521823"/>
              <a:gd name="connsiteX475" fmla="*/ 970585 w 16223226"/>
              <a:gd name="connsiteY475" fmla="*/ 1782159 h 9521823"/>
              <a:gd name="connsiteX476" fmla="*/ 984158 w 16223226"/>
              <a:gd name="connsiteY476" fmla="*/ 1765186 h 9521823"/>
              <a:gd name="connsiteX477" fmla="*/ 997730 w 16223226"/>
              <a:gd name="connsiteY477" fmla="*/ 1751608 h 9521823"/>
              <a:gd name="connsiteX478" fmla="*/ 1011303 w 16223226"/>
              <a:gd name="connsiteY478" fmla="*/ 1734635 h 9521823"/>
              <a:gd name="connsiteX479" fmla="*/ 1028269 w 16223226"/>
              <a:gd name="connsiteY479" fmla="*/ 1721057 h 9521823"/>
              <a:gd name="connsiteX480" fmla="*/ 1045236 w 16223226"/>
              <a:gd name="connsiteY480" fmla="*/ 1710872 h 9521823"/>
              <a:gd name="connsiteX481" fmla="*/ 1065594 w 16223226"/>
              <a:gd name="connsiteY481" fmla="*/ 1704084 h 9521823"/>
              <a:gd name="connsiteX482" fmla="*/ 1089349 w 16223226"/>
              <a:gd name="connsiteY482" fmla="*/ 1697295 h 9521823"/>
              <a:gd name="connsiteX483" fmla="*/ 3929495 w 16223226"/>
              <a:gd name="connsiteY483" fmla="*/ 930117 h 9521823"/>
              <a:gd name="connsiteX484" fmla="*/ 3953247 w 16223226"/>
              <a:gd name="connsiteY484" fmla="*/ 926723 h 9521823"/>
              <a:gd name="connsiteX485" fmla="*/ 7421144 w 16223226"/>
              <a:gd name="connsiteY485" fmla="*/ 0 h 9521823"/>
              <a:gd name="connsiteX486" fmla="*/ 7441504 w 16223226"/>
              <a:gd name="connsiteY486" fmla="*/ 0 h 9521823"/>
              <a:gd name="connsiteX487" fmla="*/ 7461864 w 16223226"/>
              <a:gd name="connsiteY487" fmla="*/ 0 h 9521823"/>
              <a:gd name="connsiteX488" fmla="*/ 7482222 w 16223226"/>
              <a:gd name="connsiteY488" fmla="*/ 6789 h 9521823"/>
              <a:gd name="connsiteX489" fmla="*/ 7499190 w 16223226"/>
              <a:gd name="connsiteY489" fmla="*/ 10183 h 9521823"/>
              <a:gd name="connsiteX490" fmla="*/ 7522942 w 16223226"/>
              <a:gd name="connsiteY490" fmla="*/ 16972 h 9521823"/>
              <a:gd name="connsiteX491" fmla="*/ 7539908 w 16223226"/>
              <a:gd name="connsiteY491" fmla="*/ 27157 h 9521823"/>
              <a:gd name="connsiteX492" fmla="*/ 7556874 w 16223226"/>
              <a:gd name="connsiteY492" fmla="*/ 40735 h 9521823"/>
              <a:gd name="connsiteX493" fmla="*/ 7573840 w 16223226"/>
              <a:gd name="connsiteY493" fmla="*/ 54314 h 9521823"/>
              <a:gd name="connsiteX494" fmla="*/ 7587414 w 16223226"/>
              <a:gd name="connsiteY494" fmla="*/ 67891 h 9521823"/>
              <a:gd name="connsiteX495" fmla="*/ 7600988 w 16223226"/>
              <a:gd name="connsiteY495" fmla="*/ 84865 h 9521823"/>
              <a:gd name="connsiteX496" fmla="*/ 7614560 w 16223226"/>
              <a:gd name="connsiteY496" fmla="*/ 101837 h 9521823"/>
              <a:gd name="connsiteX497" fmla="*/ 7624740 w 16223226"/>
              <a:gd name="connsiteY497" fmla="*/ 118811 h 9521823"/>
              <a:gd name="connsiteX498" fmla="*/ 7631526 w 16223226"/>
              <a:gd name="connsiteY498" fmla="*/ 139178 h 9521823"/>
              <a:gd name="connsiteX499" fmla="*/ 7638312 w 16223226"/>
              <a:gd name="connsiteY499" fmla="*/ 159546 h 9521823"/>
              <a:gd name="connsiteX500" fmla="*/ 8401792 w 16223226"/>
              <a:gd name="connsiteY500" fmla="*/ 3011002 h 9521823"/>
              <a:gd name="connsiteX501" fmla="*/ 8408580 w 16223226"/>
              <a:gd name="connsiteY501" fmla="*/ 3031368 h 9521823"/>
              <a:gd name="connsiteX502" fmla="*/ 8408580 w 16223226"/>
              <a:gd name="connsiteY502" fmla="*/ 3055131 h 9521823"/>
              <a:gd name="connsiteX503" fmla="*/ 8408580 w 16223226"/>
              <a:gd name="connsiteY503" fmla="*/ 3075499 h 9521823"/>
              <a:gd name="connsiteX504" fmla="*/ 8408580 w 16223226"/>
              <a:gd name="connsiteY504" fmla="*/ 3095867 h 9521823"/>
              <a:gd name="connsiteX505" fmla="*/ 8405186 w 16223226"/>
              <a:gd name="connsiteY505" fmla="*/ 3116233 h 9521823"/>
              <a:gd name="connsiteX506" fmla="*/ 8398400 w 16223226"/>
              <a:gd name="connsiteY506" fmla="*/ 3136601 h 9521823"/>
              <a:gd name="connsiteX507" fmla="*/ 8391614 w 16223226"/>
              <a:gd name="connsiteY507" fmla="*/ 3153574 h 9521823"/>
              <a:gd name="connsiteX508" fmla="*/ 8381434 w 16223226"/>
              <a:gd name="connsiteY508" fmla="*/ 3173942 h 9521823"/>
              <a:gd name="connsiteX509" fmla="*/ 8371254 w 16223226"/>
              <a:gd name="connsiteY509" fmla="*/ 3194309 h 9521823"/>
              <a:gd name="connsiteX510" fmla="*/ 8354286 w 16223226"/>
              <a:gd name="connsiteY510" fmla="*/ 3207888 h 9521823"/>
              <a:gd name="connsiteX511" fmla="*/ 8340714 w 16223226"/>
              <a:gd name="connsiteY511" fmla="*/ 3224860 h 9521823"/>
              <a:gd name="connsiteX512" fmla="*/ 8327142 w 16223226"/>
              <a:gd name="connsiteY512" fmla="*/ 3238439 h 9521823"/>
              <a:gd name="connsiteX513" fmla="*/ 8310176 w 16223226"/>
              <a:gd name="connsiteY513" fmla="*/ 3248623 h 9521823"/>
              <a:gd name="connsiteX514" fmla="*/ 8289816 w 16223226"/>
              <a:gd name="connsiteY514" fmla="*/ 3258807 h 9521823"/>
              <a:gd name="connsiteX515" fmla="*/ 8272848 w 16223226"/>
              <a:gd name="connsiteY515" fmla="*/ 3268990 h 9521823"/>
              <a:gd name="connsiteX516" fmla="*/ 8252490 w 16223226"/>
              <a:gd name="connsiteY516" fmla="*/ 3275779 h 9521823"/>
              <a:gd name="connsiteX517" fmla="*/ 5408950 w 16223226"/>
              <a:gd name="connsiteY517" fmla="*/ 4039563 h 9521823"/>
              <a:gd name="connsiteX518" fmla="*/ 5385197 w 16223226"/>
              <a:gd name="connsiteY518" fmla="*/ 4042957 h 9521823"/>
              <a:gd name="connsiteX519" fmla="*/ 5361444 w 16223226"/>
              <a:gd name="connsiteY519" fmla="*/ 4046351 h 9521823"/>
              <a:gd name="connsiteX520" fmla="*/ 5341084 w 16223226"/>
              <a:gd name="connsiteY520" fmla="*/ 4046351 h 9521823"/>
              <a:gd name="connsiteX521" fmla="*/ 5320726 w 16223226"/>
              <a:gd name="connsiteY521" fmla="*/ 4042957 h 9521823"/>
              <a:gd name="connsiteX522" fmla="*/ 5300366 w 16223226"/>
              <a:gd name="connsiteY522" fmla="*/ 4039563 h 9521823"/>
              <a:gd name="connsiteX523" fmla="*/ 5280006 w 16223226"/>
              <a:gd name="connsiteY523" fmla="*/ 4032773 h 9521823"/>
              <a:gd name="connsiteX524" fmla="*/ 5263041 w 16223226"/>
              <a:gd name="connsiteY524" fmla="*/ 4025983 h 9521823"/>
              <a:gd name="connsiteX525" fmla="*/ 5246074 w 16223226"/>
              <a:gd name="connsiteY525" fmla="*/ 4019195 h 9521823"/>
              <a:gd name="connsiteX526" fmla="*/ 5229108 w 16223226"/>
              <a:gd name="connsiteY526" fmla="*/ 4005616 h 9521823"/>
              <a:gd name="connsiteX527" fmla="*/ 5208749 w 16223226"/>
              <a:gd name="connsiteY527" fmla="*/ 3995432 h 9521823"/>
              <a:gd name="connsiteX528" fmla="*/ 5195176 w 16223226"/>
              <a:gd name="connsiteY528" fmla="*/ 3981854 h 9521823"/>
              <a:gd name="connsiteX529" fmla="*/ 5181603 w 16223226"/>
              <a:gd name="connsiteY529" fmla="*/ 3964881 h 9521823"/>
              <a:gd name="connsiteX530" fmla="*/ 5168029 w 16223226"/>
              <a:gd name="connsiteY530" fmla="*/ 3944513 h 9521823"/>
              <a:gd name="connsiteX531" fmla="*/ 5157850 w 16223226"/>
              <a:gd name="connsiteY531" fmla="*/ 3927542 h 9521823"/>
              <a:gd name="connsiteX532" fmla="*/ 5151063 w 16223226"/>
              <a:gd name="connsiteY532" fmla="*/ 3907173 h 9521823"/>
              <a:gd name="connsiteX533" fmla="*/ 5144276 w 16223226"/>
              <a:gd name="connsiteY533" fmla="*/ 3886806 h 9521823"/>
              <a:gd name="connsiteX534" fmla="*/ 4384190 w 16223226"/>
              <a:gd name="connsiteY534" fmla="*/ 1035350 h 9521823"/>
              <a:gd name="connsiteX535" fmla="*/ 4377402 w 16223226"/>
              <a:gd name="connsiteY535" fmla="*/ 1014981 h 9521823"/>
              <a:gd name="connsiteX536" fmla="*/ 4374010 w 16223226"/>
              <a:gd name="connsiteY536" fmla="*/ 994615 h 9521823"/>
              <a:gd name="connsiteX537" fmla="*/ 4374010 w 16223226"/>
              <a:gd name="connsiteY537" fmla="*/ 970853 h 9521823"/>
              <a:gd name="connsiteX538" fmla="*/ 4377402 w 16223226"/>
              <a:gd name="connsiteY538" fmla="*/ 947091 h 9521823"/>
              <a:gd name="connsiteX539" fmla="*/ 4380797 w 16223226"/>
              <a:gd name="connsiteY539" fmla="*/ 930117 h 9521823"/>
              <a:gd name="connsiteX540" fmla="*/ 4387582 w 16223226"/>
              <a:gd name="connsiteY540" fmla="*/ 909750 h 9521823"/>
              <a:gd name="connsiteX541" fmla="*/ 4394369 w 16223226"/>
              <a:gd name="connsiteY541" fmla="*/ 889383 h 9521823"/>
              <a:gd name="connsiteX542" fmla="*/ 4404549 w 16223226"/>
              <a:gd name="connsiteY542" fmla="*/ 872409 h 9521823"/>
              <a:gd name="connsiteX543" fmla="*/ 4414729 w 16223226"/>
              <a:gd name="connsiteY543" fmla="*/ 855437 h 9521823"/>
              <a:gd name="connsiteX544" fmla="*/ 4428302 w 16223226"/>
              <a:gd name="connsiteY544" fmla="*/ 838464 h 9521823"/>
              <a:gd name="connsiteX545" fmla="*/ 4441875 w 16223226"/>
              <a:gd name="connsiteY545" fmla="*/ 824884 h 9521823"/>
              <a:gd name="connsiteX546" fmla="*/ 4455448 w 16223226"/>
              <a:gd name="connsiteY546" fmla="*/ 807912 h 9521823"/>
              <a:gd name="connsiteX547" fmla="*/ 4472415 w 16223226"/>
              <a:gd name="connsiteY547" fmla="*/ 797729 h 9521823"/>
              <a:gd name="connsiteX548" fmla="*/ 4492773 w 16223226"/>
              <a:gd name="connsiteY548" fmla="*/ 787545 h 9521823"/>
              <a:gd name="connsiteX549" fmla="*/ 4513133 w 16223226"/>
              <a:gd name="connsiteY549" fmla="*/ 777361 h 9521823"/>
              <a:gd name="connsiteX550" fmla="*/ 4533493 w 16223226"/>
              <a:gd name="connsiteY550" fmla="*/ 770572 h 9521823"/>
              <a:gd name="connsiteX551" fmla="*/ 7377032 w 16223226"/>
              <a:gd name="connsiteY551" fmla="*/ 6789 h 9521823"/>
              <a:gd name="connsiteX552" fmla="*/ 7400784 w 16223226"/>
              <a:gd name="connsiteY552" fmla="*/ 3395 h 95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Lst>
            <a:rect l="l" t="t" r="r" b="b"/>
            <a:pathLst>
              <a:path w="16223226" h="9521823">
                <a:moveTo>
                  <a:pt x="2378783" y="8758041"/>
                </a:moveTo>
                <a:lnTo>
                  <a:pt x="2399140" y="8758041"/>
                </a:lnTo>
                <a:lnTo>
                  <a:pt x="2419500" y="8761436"/>
                </a:lnTo>
                <a:lnTo>
                  <a:pt x="2439861" y="8764830"/>
                </a:lnTo>
                <a:lnTo>
                  <a:pt x="2456827" y="8771619"/>
                </a:lnTo>
                <a:lnTo>
                  <a:pt x="2477185" y="8778408"/>
                </a:lnTo>
                <a:lnTo>
                  <a:pt x="2494152" y="8785198"/>
                </a:lnTo>
                <a:lnTo>
                  <a:pt x="2514511" y="8802170"/>
                </a:lnTo>
                <a:lnTo>
                  <a:pt x="2531478" y="8812353"/>
                </a:lnTo>
                <a:lnTo>
                  <a:pt x="2545050" y="8825932"/>
                </a:lnTo>
                <a:lnTo>
                  <a:pt x="2558623" y="8842906"/>
                </a:lnTo>
                <a:lnTo>
                  <a:pt x="2572196" y="8859878"/>
                </a:lnTo>
                <a:lnTo>
                  <a:pt x="2582376" y="8876851"/>
                </a:lnTo>
                <a:lnTo>
                  <a:pt x="2589161" y="8897219"/>
                </a:lnTo>
                <a:lnTo>
                  <a:pt x="2595949" y="8917586"/>
                </a:lnTo>
                <a:lnTo>
                  <a:pt x="2758826" y="9521823"/>
                </a:lnTo>
                <a:lnTo>
                  <a:pt x="0" y="9521823"/>
                </a:lnTo>
                <a:lnTo>
                  <a:pt x="0" y="9391433"/>
                </a:lnTo>
                <a:lnTo>
                  <a:pt x="2331276" y="8764830"/>
                </a:lnTo>
                <a:lnTo>
                  <a:pt x="2355029" y="8761436"/>
                </a:lnTo>
                <a:close/>
                <a:moveTo>
                  <a:pt x="9267070" y="6907990"/>
                </a:moveTo>
                <a:lnTo>
                  <a:pt x="9287430" y="6907990"/>
                </a:lnTo>
                <a:lnTo>
                  <a:pt x="9307788" y="6911384"/>
                </a:lnTo>
                <a:lnTo>
                  <a:pt x="9328148" y="6914779"/>
                </a:lnTo>
                <a:lnTo>
                  <a:pt x="9348508" y="6918173"/>
                </a:lnTo>
                <a:lnTo>
                  <a:pt x="9368868" y="6928358"/>
                </a:lnTo>
                <a:lnTo>
                  <a:pt x="9385834" y="6935146"/>
                </a:lnTo>
                <a:lnTo>
                  <a:pt x="9402802" y="6948726"/>
                </a:lnTo>
                <a:lnTo>
                  <a:pt x="9419766" y="6958909"/>
                </a:lnTo>
                <a:lnTo>
                  <a:pt x="9433340" y="6975882"/>
                </a:lnTo>
                <a:lnTo>
                  <a:pt x="9446912" y="6992854"/>
                </a:lnTo>
                <a:lnTo>
                  <a:pt x="9460484" y="7009828"/>
                </a:lnTo>
                <a:lnTo>
                  <a:pt x="9470664" y="7026800"/>
                </a:lnTo>
                <a:lnTo>
                  <a:pt x="9477452" y="7047168"/>
                </a:lnTo>
                <a:lnTo>
                  <a:pt x="9484240" y="7067536"/>
                </a:lnTo>
                <a:lnTo>
                  <a:pt x="10142528" y="9521823"/>
                </a:lnTo>
                <a:lnTo>
                  <a:pt x="6650878" y="9521823"/>
                </a:lnTo>
                <a:lnTo>
                  <a:pt x="6230116" y="7943338"/>
                </a:lnTo>
                <a:lnTo>
                  <a:pt x="6223329" y="7922972"/>
                </a:lnTo>
                <a:lnTo>
                  <a:pt x="6223329" y="7902604"/>
                </a:lnTo>
                <a:lnTo>
                  <a:pt x="6223329" y="7878842"/>
                </a:lnTo>
                <a:lnTo>
                  <a:pt x="6223329" y="7858474"/>
                </a:lnTo>
                <a:lnTo>
                  <a:pt x="6226721" y="7838108"/>
                </a:lnTo>
                <a:lnTo>
                  <a:pt x="6233509" y="7817740"/>
                </a:lnTo>
                <a:lnTo>
                  <a:pt x="6240296" y="7797372"/>
                </a:lnTo>
                <a:lnTo>
                  <a:pt x="6250474" y="7780400"/>
                </a:lnTo>
                <a:lnTo>
                  <a:pt x="6260654" y="7763426"/>
                </a:lnTo>
                <a:lnTo>
                  <a:pt x="6274228" y="7746452"/>
                </a:lnTo>
                <a:lnTo>
                  <a:pt x="6287801" y="7729481"/>
                </a:lnTo>
                <a:lnTo>
                  <a:pt x="6301374" y="7715902"/>
                </a:lnTo>
                <a:lnTo>
                  <a:pt x="6318339" y="7705718"/>
                </a:lnTo>
                <a:lnTo>
                  <a:pt x="6338699" y="7695534"/>
                </a:lnTo>
                <a:lnTo>
                  <a:pt x="6355666" y="7685350"/>
                </a:lnTo>
                <a:lnTo>
                  <a:pt x="6379419" y="7678562"/>
                </a:lnTo>
                <a:lnTo>
                  <a:pt x="9222958" y="6914779"/>
                </a:lnTo>
                <a:lnTo>
                  <a:pt x="9246710" y="6911384"/>
                </a:lnTo>
                <a:close/>
                <a:moveTo>
                  <a:pt x="12731576" y="5981267"/>
                </a:moveTo>
                <a:lnTo>
                  <a:pt x="12751936" y="5984662"/>
                </a:lnTo>
                <a:lnTo>
                  <a:pt x="12772294" y="5988056"/>
                </a:lnTo>
                <a:lnTo>
                  <a:pt x="12796046" y="5994845"/>
                </a:lnTo>
                <a:lnTo>
                  <a:pt x="12813014" y="6001634"/>
                </a:lnTo>
                <a:lnTo>
                  <a:pt x="12829978" y="6011819"/>
                </a:lnTo>
                <a:lnTo>
                  <a:pt x="12846946" y="6022002"/>
                </a:lnTo>
                <a:lnTo>
                  <a:pt x="12863912" y="6035581"/>
                </a:lnTo>
                <a:lnTo>
                  <a:pt x="12877484" y="6049159"/>
                </a:lnTo>
                <a:lnTo>
                  <a:pt x="12891056" y="6066132"/>
                </a:lnTo>
                <a:lnTo>
                  <a:pt x="12904630" y="6083104"/>
                </a:lnTo>
                <a:lnTo>
                  <a:pt x="12914810" y="6103472"/>
                </a:lnTo>
                <a:lnTo>
                  <a:pt x="12924990" y="6120446"/>
                </a:lnTo>
                <a:lnTo>
                  <a:pt x="12931776" y="6140812"/>
                </a:lnTo>
                <a:lnTo>
                  <a:pt x="13695258" y="8992267"/>
                </a:lnTo>
                <a:lnTo>
                  <a:pt x="13698650" y="9016030"/>
                </a:lnTo>
                <a:lnTo>
                  <a:pt x="13702042" y="9036398"/>
                </a:lnTo>
                <a:lnTo>
                  <a:pt x="13702042" y="9056764"/>
                </a:lnTo>
                <a:lnTo>
                  <a:pt x="13698650" y="9080526"/>
                </a:lnTo>
                <a:lnTo>
                  <a:pt x="13695258" y="9100894"/>
                </a:lnTo>
                <a:lnTo>
                  <a:pt x="13688470" y="9121262"/>
                </a:lnTo>
                <a:lnTo>
                  <a:pt x="13681682" y="9138234"/>
                </a:lnTo>
                <a:lnTo>
                  <a:pt x="13671504" y="9155208"/>
                </a:lnTo>
                <a:lnTo>
                  <a:pt x="13661324" y="9172181"/>
                </a:lnTo>
                <a:lnTo>
                  <a:pt x="13647752" y="9192548"/>
                </a:lnTo>
                <a:lnTo>
                  <a:pt x="13630784" y="9206127"/>
                </a:lnTo>
                <a:lnTo>
                  <a:pt x="13617212" y="9219704"/>
                </a:lnTo>
                <a:lnTo>
                  <a:pt x="13600246" y="9233284"/>
                </a:lnTo>
                <a:lnTo>
                  <a:pt x="13579886" y="9243467"/>
                </a:lnTo>
                <a:lnTo>
                  <a:pt x="13562920" y="9250256"/>
                </a:lnTo>
                <a:lnTo>
                  <a:pt x="13542560" y="9257046"/>
                </a:lnTo>
                <a:lnTo>
                  <a:pt x="12551732" y="9521823"/>
                </a:lnTo>
                <a:lnTo>
                  <a:pt x="10339336" y="9521823"/>
                </a:lnTo>
                <a:lnTo>
                  <a:pt x="9674260" y="7020011"/>
                </a:lnTo>
                <a:lnTo>
                  <a:pt x="9667474" y="6996249"/>
                </a:lnTo>
                <a:lnTo>
                  <a:pt x="9667474" y="6975882"/>
                </a:lnTo>
                <a:lnTo>
                  <a:pt x="9667474" y="6952120"/>
                </a:lnTo>
                <a:lnTo>
                  <a:pt x="9667474" y="6931752"/>
                </a:lnTo>
                <a:lnTo>
                  <a:pt x="9670868" y="6911384"/>
                </a:lnTo>
                <a:lnTo>
                  <a:pt x="9677654" y="6891016"/>
                </a:lnTo>
                <a:lnTo>
                  <a:pt x="9684440" y="6874044"/>
                </a:lnTo>
                <a:lnTo>
                  <a:pt x="9694620" y="6857071"/>
                </a:lnTo>
                <a:lnTo>
                  <a:pt x="9704798" y="6840099"/>
                </a:lnTo>
                <a:lnTo>
                  <a:pt x="9718372" y="6819731"/>
                </a:lnTo>
                <a:lnTo>
                  <a:pt x="9731946" y="6806152"/>
                </a:lnTo>
                <a:lnTo>
                  <a:pt x="9745518" y="6792574"/>
                </a:lnTo>
                <a:lnTo>
                  <a:pt x="9762484" y="6778995"/>
                </a:lnTo>
                <a:lnTo>
                  <a:pt x="9786236" y="6768812"/>
                </a:lnTo>
                <a:lnTo>
                  <a:pt x="9803204" y="6762023"/>
                </a:lnTo>
                <a:lnTo>
                  <a:pt x="9823564" y="6755232"/>
                </a:lnTo>
                <a:lnTo>
                  <a:pt x="12670498" y="5991451"/>
                </a:lnTo>
                <a:lnTo>
                  <a:pt x="12690856" y="5984662"/>
                </a:lnTo>
                <a:lnTo>
                  <a:pt x="12711216" y="5984662"/>
                </a:lnTo>
                <a:close/>
                <a:moveTo>
                  <a:pt x="1452425" y="5305743"/>
                </a:moveTo>
                <a:lnTo>
                  <a:pt x="1472785" y="5305743"/>
                </a:lnTo>
                <a:lnTo>
                  <a:pt x="1493144" y="5309138"/>
                </a:lnTo>
                <a:lnTo>
                  <a:pt x="1516899" y="5312532"/>
                </a:lnTo>
                <a:lnTo>
                  <a:pt x="1537257" y="5315928"/>
                </a:lnTo>
                <a:lnTo>
                  <a:pt x="1554223" y="5326111"/>
                </a:lnTo>
                <a:lnTo>
                  <a:pt x="1574582" y="5332900"/>
                </a:lnTo>
                <a:lnTo>
                  <a:pt x="1591548" y="5346479"/>
                </a:lnTo>
                <a:lnTo>
                  <a:pt x="1605121" y="5356662"/>
                </a:lnTo>
                <a:lnTo>
                  <a:pt x="1622088" y="5370241"/>
                </a:lnTo>
                <a:lnTo>
                  <a:pt x="1635659" y="5387213"/>
                </a:lnTo>
                <a:lnTo>
                  <a:pt x="1645840" y="5407581"/>
                </a:lnTo>
                <a:lnTo>
                  <a:pt x="1659414" y="5424555"/>
                </a:lnTo>
                <a:lnTo>
                  <a:pt x="1669593" y="5444921"/>
                </a:lnTo>
                <a:lnTo>
                  <a:pt x="1676380" y="5465289"/>
                </a:lnTo>
                <a:lnTo>
                  <a:pt x="2436466" y="8316744"/>
                </a:lnTo>
                <a:lnTo>
                  <a:pt x="2439861" y="8337112"/>
                </a:lnTo>
                <a:lnTo>
                  <a:pt x="2443253" y="8357479"/>
                </a:lnTo>
                <a:lnTo>
                  <a:pt x="2443253" y="8377846"/>
                </a:lnTo>
                <a:lnTo>
                  <a:pt x="2439861" y="8398215"/>
                </a:lnTo>
                <a:lnTo>
                  <a:pt x="2436466" y="8421977"/>
                </a:lnTo>
                <a:lnTo>
                  <a:pt x="2429680" y="8442343"/>
                </a:lnTo>
                <a:lnTo>
                  <a:pt x="2422895" y="8462711"/>
                </a:lnTo>
                <a:lnTo>
                  <a:pt x="2416108" y="8479685"/>
                </a:lnTo>
                <a:lnTo>
                  <a:pt x="2402534" y="8496657"/>
                </a:lnTo>
                <a:lnTo>
                  <a:pt x="2392355" y="8513630"/>
                </a:lnTo>
                <a:lnTo>
                  <a:pt x="2375387" y="8527208"/>
                </a:lnTo>
                <a:lnTo>
                  <a:pt x="2358423" y="8544182"/>
                </a:lnTo>
                <a:lnTo>
                  <a:pt x="2341457" y="8554365"/>
                </a:lnTo>
                <a:lnTo>
                  <a:pt x="2324489" y="8564548"/>
                </a:lnTo>
                <a:lnTo>
                  <a:pt x="2304131" y="8574733"/>
                </a:lnTo>
                <a:lnTo>
                  <a:pt x="2283770" y="8581522"/>
                </a:lnTo>
                <a:lnTo>
                  <a:pt x="0" y="9194949"/>
                </a:lnTo>
                <a:lnTo>
                  <a:pt x="0" y="5691720"/>
                </a:lnTo>
                <a:lnTo>
                  <a:pt x="1411706" y="5312532"/>
                </a:lnTo>
                <a:lnTo>
                  <a:pt x="1432065" y="5309138"/>
                </a:lnTo>
                <a:close/>
                <a:moveTo>
                  <a:pt x="4876210" y="4382415"/>
                </a:moveTo>
                <a:lnTo>
                  <a:pt x="4896570" y="4382415"/>
                </a:lnTo>
                <a:lnTo>
                  <a:pt x="4916929" y="4382415"/>
                </a:lnTo>
                <a:lnTo>
                  <a:pt x="4940682" y="4382415"/>
                </a:lnTo>
                <a:lnTo>
                  <a:pt x="4961042" y="4385810"/>
                </a:lnTo>
                <a:lnTo>
                  <a:pt x="4981400" y="4392598"/>
                </a:lnTo>
                <a:lnTo>
                  <a:pt x="4998367" y="4399389"/>
                </a:lnTo>
                <a:lnTo>
                  <a:pt x="5018727" y="4409572"/>
                </a:lnTo>
                <a:lnTo>
                  <a:pt x="5035693" y="4419755"/>
                </a:lnTo>
                <a:lnTo>
                  <a:pt x="5049265" y="4433334"/>
                </a:lnTo>
                <a:lnTo>
                  <a:pt x="5066233" y="4446912"/>
                </a:lnTo>
                <a:lnTo>
                  <a:pt x="5083198" y="4460491"/>
                </a:lnTo>
                <a:lnTo>
                  <a:pt x="5093378" y="4477463"/>
                </a:lnTo>
                <a:lnTo>
                  <a:pt x="5103558" y="4501227"/>
                </a:lnTo>
                <a:lnTo>
                  <a:pt x="5113738" y="4518199"/>
                </a:lnTo>
                <a:lnTo>
                  <a:pt x="5120523" y="4538567"/>
                </a:lnTo>
                <a:lnTo>
                  <a:pt x="5880612" y="7390021"/>
                </a:lnTo>
                <a:lnTo>
                  <a:pt x="5884004" y="7413783"/>
                </a:lnTo>
                <a:lnTo>
                  <a:pt x="5887397" y="7434151"/>
                </a:lnTo>
                <a:lnTo>
                  <a:pt x="5887397" y="7454519"/>
                </a:lnTo>
                <a:lnTo>
                  <a:pt x="5884004" y="7474887"/>
                </a:lnTo>
                <a:lnTo>
                  <a:pt x="5880612" y="7498648"/>
                </a:lnTo>
                <a:lnTo>
                  <a:pt x="5877217" y="7519016"/>
                </a:lnTo>
                <a:lnTo>
                  <a:pt x="5867037" y="7535989"/>
                </a:lnTo>
                <a:lnTo>
                  <a:pt x="5860252" y="7552961"/>
                </a:lnTo>
                <a:lnTo>
                  <a:pt x="5846679" y="7569935"/>
                </a:lnTo>
                <a:lnTo>
                  <a:pt x="5836499" y="7586908"/>
                </a:lnTo>
                <a:lnTo>
                  <a:pt x="5822926" y="7600486"/>
                </a:lnTo>
                <a:lnTo>
                  <a:pt x="5805959" y="7614065"/>
                </a:lnTo>
                <a:lnTo>
                  <a:pt x="5785599" y="7631037"/>
                </a:lnTo>
                <a:lnTo>
                  <a:pt x="5768634" y="7641222"/>
                </a:lnTo>
                <a:lnTo>
                  <a:pt x="5748274" y="7648010"/>
                </a:lnTo>
                <a:lnTo>
                  <a:pt x="5727916" y="7654800"/>
                </a:lnTo>
                <a:lnTo>
                  <a:pt x="2884376" y="8418583"/>
                </a:lnTo>
                <a:lnTo>
                  <a:pt x="2864016" y="8425371"/>
                </a:lnTo>
                <a:lnTo>
                  <a:pt x="2843657" y="8425371"/>
                </a:lnTo>
                <a:lnTo>
                  <a:pt x="2823297" y="8428766"/>
                </a:lnTo>
                <a:lnTo>
                  <a:pt x="2799544" y="8425371"/>
                </a:lnTo>
                <a:lnTo>
                  <a:pt x="2779184" y="8421977"/>
                </a:lnTo>
                <a:lnTo>
                  <a:pt x="2758826" y="8415187"/>
                </a:lnTo>
                <a:lnTo>
                  <a:pt x="2738466" y="8408398"/>
                </a:lnTo>
                <a:lnTo>
                  <a:pt x="2721499" y="8394820"/>
                </a:lnTo>
                <a:lnTo>
                  <a:pt x="2704532" y="8384636"/>
                </a:lnTo>
                <a:lnTo>
                  <a:pt x="2687566" y="8371058"/>
                </a:lnTo>
                <a:lnTo>
                  <a:pt x="2673994" y="8357479"/>
                </a:lnTo>
                <a:lnTo>
                  <a:pt x="2660421" y="8343901"/>
                </a:lnTo>
                <a:lnTo>
                  <a:pt x="2646848" y="8326928"/>
                </a:lnTo>
                <a:lnTo>
                  <a:pt x="2636667" y="8306560"/>
                </a:lnTo>
                <a:lnTo>
                  <a:pt x="2626488" y="8289588"/>
                </a:lnTo>
                <a:lnTo>
                  <a:pt x="2619703" y="8265826"/>
                </a:lnTo>
                <a:lnTo>
                  <a:pt x="1859616" y="5417765"/>
                </a:lnTo>
                <a:lnTo>
                  <a:pt x="1856222" y="5390608"/>
                </a:lnTo>
                <a:lnTo>
                  <a:pt x="1852830" y="5370241"/>
                </a:lnTo>
                <a:lnTo>
                  <a:pt x="1852830" y="5349873"/>
                </a:lnTo>
                <a:lnTo>
                  <a:pt x="1852830" y="5329505"/>
                </a:lnTo>
                <a:lnTo>
                  <a:pt x="1859616" y="5309138"/>
                </a:lnTo>
                <a:lnTo>
                  <a:pt x="1863007" y="5288771"/>
                </a:lnTo>
                <a:lnTo>
                  <a:pt x="1869796" y="5271798"/>
                </a:lnTo>
                <a:lnTo>
                  <a:pt x="1879973" y="5251430"/>
                </a:lnTo>
                <a:lnTo>
                  <a:pt x="1890154" y="5234458"/>
                </a:lnTo>
                <a:lnTo>
                  <a:pt x="1903726" y="5217484"/>
                </a:lnTo>
                <a:lnTo>
                  <a:pt x="1917301" y="5203907"/>
                </a:lnTo>
                <a:lnTo>
                  <a:pt x="1934267" y="5190327"/>
                </a:lnTo>
                <a:lnTo>
                  <a:pt x="1954626" y="5176750"/>
                </a:lnTo>
                <a:lnTo>
                  <a:pt x="1971592" y="5166565"/>
                </a:lnTo>
                <a:lnTo>
                  <a:pt x="1991952" y="5159776"/>
                </a:lnTo>
                <a:lnTo>
                  <a:pt x="2012311" y="5152987"/>
                </a:lnTo>
                <a:lnTo>
                  <a:pt x="4855851" y="4389204"/>
                </a:lnTo>
                <a:close/>
                <a:moveTo>
                  <a:pt x="8340714" y="3455693"/>
                </a:moveTo>
                <a:lnTo>
                  <a:pt x="8364466" y="3455693"/>
                </a:lnTo>
                <a:lnTo>
                  <a:pt x="8384826" y="3455693"/>
                </a:lnTo>
                <a:lnTo>
                  <a:pt x="8405186" y="3462482"/>
                </a:lnTo>
                <a:lnTo>
                  <a:pt x="8425544" y="3465876"/>
                </a:lnTo>
                <a:lnTo>
                  <a:pt x="8445904" y="3476060"/>
                </a:lnTo>
                <a:lnTo>
                  <a:pt x="8462872" y="3482850"/>
                </a:lnTo>
                <a:lnTo>
                  <a:pt x="8479838" y="3493033"/>
                </a:lnTo>
                <a:lnTo>
                  <a:pt x="8493410" y="3506610"/>
                </a:lnTo>
                <a:lnTo>
                  <a:pt x="8513770" y="3520190"/>
                </a:lnTo>
                <a:lnTo>
                  <a:pt x="8527342" y="3537164"/>
                </a:lnTo>
                <a:lnTo>
                  <a:pt x="8537522" y="3554135"/>
                </a:lnTo>
                <a:lnTo>
                  <a:pt x="8547702" y="3574504"/>
                </a:lnTo>
                <a:lnTo>
                  <a:pt x="8557882" y="3594871"/>
                </a:lnTo>
                <a:lnTo>
                  <a:pt x="8564668" y="3615238"/>
                </a:lnTo>
                <a:lnTo>
                  <a:pt x="9324756" y="6466693"/>
                </a:lnTo>
                <a:lnTo>
                  <a:pt x="9328148" y="6487061"/>
                </a:lnTo>
                <a:lnTo>
                  <a:pt x="9331542" y="6507429"/>
                </a:lnTo>
                <a:lnTo>
                  <a:pt x="9331542" y="6527795"/>
                </a:lnTo>
                <a:lnTo>
                  <a:pt x="9328148" y="6548163"/>
                </a:lnTo>
                <a:lnTo>
                  <a:pt x="9324756" y="6568531"/>
                </a:lnTo>
                <a:lnTo>
                  <a:pt x="9321364" y="6592294"/>
                </a:lnTo>
                <a:lnTo>
                  <a:pt x="9311184" y="6612660"/>
                </a:lnTo>
                <a:lnTo>
                  <a:pt x="9304396" y="6629633"/>
                </a:lnTo>
                <a:lnTo>
                  <a:pt x="9290824" y="6646607"/>
                </a:lnTo>
                <a:lnTo>
                  <a:pt x="9280644" y="6663579"/>
                </a:lnTo>
                <a:lnTo>
                  <a:pt x="9267070" y="6677158"/>
                </a:lnTo>
                <a:lnTo>
                  <a:pt x="9250104" y="6690736"/>
                </a:lnTo>
                <a:lnTo>
                  <a:pt x="9233138" y="6700921"/>
                </a:lnTo>
                <a:lnTo>
                  <a:pt x="9216172" y="6714498"/>
                </a:lnTo>
                <a:lnTo>
                  <a:pt x="9192418" y="6724681"/>
                </a:lnTo>
                <a:lnTo>
                  <a:pt x="9172060" y="6731472"/>
                </a:lnTo>
                <a:lnTo>
                  <a:pt x="6328519" y="7495253"/>
                </a:lnTo>
                <a:lnTo>
                  <a:pt x="6308159" y="7498648"/>
                </a:lnTo>
                <a:lnTo>
                  <a:pt x="6287801" y="7502042"/>
                </a:lnTo>
                <a:lnTo>
                  <a:pt x="6267441" y="7502042"/>
                </a:lnTo>
                <a:lnTo>
                  <a:pt x="6247081" y="7498648"/>
                </a:lnTo>
                <a:lnTo>
                  <a:pt x="6226721" y="7495253"/>
                </a:lnTo>
                <a:lnTo>
                  <a:pt x="6202969" y="7488465"/>
                </a:lnTo>
                <a:lnTo>
                  <a:pt x="6182611" y="7478281"/>
                </a:lnTo>
                <a:lnTo>
                  <a:pt x="6165643" y="7471491"/>
                </a:lnTo>
                <a:lnTo>
                  <a:pt x="6148678" y="7457914"/>
                </a:lnTo>
                <a:lnTo>
                  <a:pt x="6131711" y="7447730"/>
                </a:lnTo>
                <a:lnTo>
                  <a:pt x="6118138" y="7434151"/>
                </a:lnTo>
                <a:lnTo>
                  <a:pt x="6104565" y="7417178"/>
                </a:lnTo>
                <a:lnTo>
                  <a:pt x="6094385" y="7400206"/>
                </a:lnTo>
                <a:lnTo>
                  <a:pt x="6084206" y="7383232"/>
                </a:lnTo>
                <a:lnTo>
                  <a:pt x="6070633" y="7362864"/>
                </a:lnTo>
                <a:lnTo>
                  <a:pt x="6063846" y="7339103"/>
                </a:lnTo>
                <a:lnTo>
                  <a:pt x="5303759" y="4491042"/>
                </a:lnTo>
                <a:lnTo>
                  <a:pt x="5300366" y="4467280"/>
                </a:lnTo>
                <a:lnTo>
                  <a:pt x="5296972" y="4446912"/>
                </a:lnTo>
                <a:lnTo>
                  <a:pt x="5296972" y="4426546"/>
                </a:lnTo>
                <a:lnTo>
                  <a:pt x="5300366" y="4406178"/>
                </a:lnTo>
                <a:lnTo>
                  <a:pt x="5303759" y="4385810"/>
                </a:lnTo>
                <a:lnTo>
                  <a:pt x="5307152" y="4365442"/>
                </a:lnTo>
                <a:lnTo>
                  <a:pt x="5317332" y="4341681"/>
                </a:lnTo>
                <a:lnTo>
                  <a:pt x="5324119" y="4324707"/>
                </a:lnTo>
                <a:lnTo>
                  <a:pt x="5334299" y="4307734"/>
                </a:lnTo>
                <a:lnTo>
                  <a:pt x="5347872" y="4290762"/>
                </a:lnTo>
                <a:lnTo>
                  <a:pt x="5361444" y="4277183"/>
                </a:lnTo>
                <a:lnTo>
                  <a:pt x="5381804" y="4263605"/>
                </a:lnTo>
                <a:lnTo>
                  <a:pt x="5398770" y="4253420"/>
                </a:lnTo>
                <a:lnTo>
                  <a:pt x="5415737" y="4243238"/>
                </a:lnTo>
                <a:lnTo>
                  <a:pt x="5436095" y="4233054"/>
                </a:lnTo>
                <a:lnTo>
                  <a:pt x="5456455" y="4226264"/>
                </a:lnTo>
                <a:lnTo>
                  <a:pt x="8299996" y="3462482"/>
                </a:lnTo>
                <a:lnTo>
                  <a:pt x="8320354" y="3459088"/>
                </a:lnTo>
                <a:close/>
                <a:moveTo>
                  <a:pt x="11788252" y="2528969"/>
                </a:moveTo>
                <a:lnTo>
                  <a:pt x="11808612" y="2528969"/>
                </a:lnTo>
                <a:lnTo>
                  <a:pt x="11828972" y="2532364"/>
                </a:lnTo>
                <a:lnTo>
                  <a:pt x="11849332" y="2535758"/>
                </a:lnTo>
                <a:lnTo>
                  <a:pt x="11869690" y="2542547"/>
                </a:lnTo>
                <a:lnTo>
                  <a:pt x="11890050" y="2549337"/>
                </a:lnTo>
                <a:lnTo>
                  <a:pt x="11907016" y="2559520"/>
                </a:lnTo>
                <a:lnTo>
                  <a:pt x="11927376" y="2569704"/>
                </a:lnTo>
                <a:lnTo>
                  <a:pt x="11944342" y="2583283"/>
                </a:lnTo>
                <a:lnTo>
                  <a:pt x="11957914" y="2596862"/>
                </a:lnTo>
                <a:lnTo>
                  <a:pt x="11971488" y="2610439"/>
                </a:lnTo>
                <a:lnTo>
                  <a:pt x="11981666" y="2627413"/>
                </a:lnTo>
                <a:lnTo>
                  <a:pt x="11991846" y="2644385"/>
                </a:lnTo>
                <a:lnTo>
                  <a:pt x="12002026" y="2668147"/>
                </a:lnTo>
                <a:lnTo>
                  <a:pt x="12008814" y="2688515"/>
                </a:lnTo>
                <a:lnTo>
                  <a:pt x="12768900" y="5539971"/>
                </a:lnTo>
                <a:lnTo>
                  <a:pt x="12772294" y="5560337"/>
                </a:lnTo>
                <a:lnTo>
                  <a:pt x="12775688" y="5584099"/>
                </a:lnTo>
                <a:lnTo>
                  <a:pt x="12775688" y="5604467"/>
                </a:lnTo>
                <a:lnTo>
                  <a:pt x="12772294" y="5624835"/>
                </a:lnTo>
                <a:lnTo>
                  <a:pt x="12768900" y="5645202"/>
                </a:lnTo>
                <a:lnTo>
                  <a:pt x="12765508" y="5665570"/>
                </a:lnTo>
                <a:lnTo>
                  <a:pt x="12755328" y="5685938"/>
                </a:lnTo>
                <a:lnTo>
                  <a:pt x="12748540" y="5702911"/>
                </a:lnTo>
                <a:lnTo>
                  <a:pt x="12738360" y="5719883"/>
                </a:lnTo>
                <a:lnTo>
                  <a:pt x="12724788" y="5736857"/>
                </a:lnTo>
                <a:lnTo>
                  <a:pt x="12711216" y="5750434"/>
                </a:lnTo>
                <a:lnTo>
                  <a:pt x="12694250" y="5764013"/>
                </a:lnTo>
                <a:lnTo>
                  <a:pt x="12677282" y="5777591"/>
                </a:lnTo>
                <a:lnTo>
                  <a:pt x="12660318" y="5787776"/>
                </a:lnTo>
                <a:lnTo>
                  <a:pt x="12639958" y="5797959"/>
                </a:lnTo>
                <a:lnTo>
                  <a:pt x="12616204" y="5804748"/>
                </a:lnTo>
                <a:lnTo>
                  <a:pt x="9772664" y="6565137"/>
                </a:lnTo>
                <a:lnTo>
                  <a:pt x="9752306" y="6571926"/>
                </a:lnTo>
                <a:lnTo>
                  <a:pt x="9731946" y="6571926"/>
                </a:lnTo>
                <a:lnTo>
                  <a:pt x="9711586" y="6571926"/>
                </a:lnTo>
                <a:lnTo>
                  <a:pt x="9691226" y="6571926"/>
                </a:lnTo>
                <a:lnTo>
                  <a:pt x="9670868" y="6568531"/>
                </a:lnTo>
                <a:lnTo>
                  <a:pt x="9650508" y="6561741"/>
                </a:lnTo>
                <a:lnTo>
                  <a:pt x="9626756" y="6554952"/>
                </a:lnTo>
                <a:lnTo>
                  <a:pt x="9609788" y="6544769"/>
                </a:lnTo>
                <a:lnTo>
                  <a:pt x="9592822" y="6534586"/>
                </a:lnTo>
                <a:lnTo>
                  <a:pt x="9575856" y="6521006"/>
                </a:lnTo>
                <a:lnTo>
                  <a:pt x="9562282" y="6507429"/>
                </a:lnTo>
                <a:lnTo>
                  <a:pt x="9548710" y="6493850"/>
                </a:lnTo>
                <a:lnTo>
                  <a:pt x="9538530" y="6476876"/>
                </a:lnTo>
                <a:lnTo>
                  <a:pt x="9528350" y="6456510"/>
                </a:lnTo>
                <a:lnTo>
                  <a:pt x="9518170" y="6436142"/>
                </a:lnTo>
                <a:lnTo>
                  <a:pt x="9511384" y="6415774"/>
                </a:lnTo>
                <a:lnTo>
                  <a:pt x="8747904" y="3560925"/>
                </a:lnTo>
                <a:lnTo>
                  <a:pt x="8744510" y="3540558"/>
                </a:lnTo>
                <a:lnTo>
                  <a:pt x="8741118" y="3520190"/>
                </a:lnTo>
                <a:lnTo>
                  <a:pt x="8741118" y="3499822"/>
                </a:lnTo>
                <a:lnTo>
                  <a:pt x="8744510" y="3479454"/>
                </a:lnTo>
                <a:lnTo>
                  <a:pt x="8747904" y="3459088"/>
                </a:lnTo>
                <a:lnTo>
                  <a:pt x="8751298" y="3435326"/>
                </a:lnTo>
                <a:lnTo>
                  <a:pt x="8761476" y="3418352"/>
                </a:lnTo>
                <a:lnTo>
                  <a:pt x="8768264" y="3401380"/>
                </a:lnTo>
                <a:lnTo>
                  <a:pt x="8781836" y="3384406"/>
                </a:lnTo>
                <a:lnTo>
                  <a:pt x="8795408" y="3367432"/>
                </a:lnTo>
                <a:lnTo>
                  <a:pt x="8808982" y="3353855"/>
                </a:lnTo>
                <a:lnTo>
                  <a:pt x="8825948" y="3340277"/>
                </a:lnTo>
                <a:lnTo>
                  <a:pt x="8842914" y="3326698"/>
                </a:lnTo>
                <a:lnTo>
                  <a:pt x="8859882" y="3316515"/>
                </a:lnTo>
                <a:lnTo>
                  <a:pt x="8880242" y="3309725"/>
                </a:lnTo>
                <a:lnTo>
                  <a:pt x="8900600" y="3299541"/>
                </a:lnTo>
                <a:lnTo>
                  <a:pt x="11744140" y="2535758"/>
                </a:lnTo>
                <a:lnTo>
                  <a:pt x="11764500" y="2532364"/>
                </a:lnTo>
                <a:close/>
                <a:moveTo>
                  <a:pt x="15232398" y="1602245"/>
                </a:moveTo>
                <a:lnTo>
                  <a:pt x="15252758" y="1602245"/>
                </a:lnTo>
                <a:lnTo>
                  <a:pt x="15276510" y="1602245"/>
                </a:lnTo>
                <a:lnTo>
                  <a:pt x="15293476" y="1609036"/>
                </a:lnTo>
                <a:lnTo>
                  <a:pt x="15313836" y="1615824"/>
                </a:lnTo>
                <a:lnTo>
                  <a:pt x="15334196" y="1622613"/>
                </a:lnTo>
                <a:lnTo>
                  <a:pt x="15354554" y="1632798"/>
                </a:lnTo>
                <a:lnTo>
                  <a:pt x="15371520" y="1642981"/>
                </a:lnTo>
                <a:lnTo>
                  <a:pt x="15388486" y="1656559"/>
                </a:lnTo>
                <a:lnTo>
                  <a:pt x="15402058" y="1670138"/>
                </a:lnTo>
                <a:lnTo>
                  <a:pt x="15415634" y="1687112"/>
                </a:lnTo>
                <a:lnTo>
                  <a:pt x="15425812" y="1704084"/>
                </a:lnTo>
                <a:lnTo>
                  <a:pt x="15435992" y="1721057"/>
                </a:lnTo>
                <a:lnTo>
                  <a:pt x="15446172" y="1744819"/>
                </a:lnTo>
                <a:lnTo>
                  <a:pt x="15452958" y="1765186"/>
                </a:lnTo>
                <a:lnTo>
                  <a:pt x="16216438" y="4616643"/>
                </a:lnTo>
                <a:lnTo>
                  <a:pt x="16219832" y="4637009"/>
                </a:lnTo>
                <a:lnTo>
                  <a:pt x="16223226" y="4657377"/>
                </a:lnTo>
                <a:lnTo>
                  <a:pt x="16223226" y="4677745"/>
                </a:lnTo>
                <a:lnTo>
                  <a:pt x="16223226" y="4698111"/>
                </a:lnTo>
                <a:lnTo>
                  <a:pt x="16216438" y="4718479"/>
                </a:lnTo>
                <a:lnTo>
                  <a:pt x="16213046" y="4738847"/>
                </a:lnTo>
                <a:lnTo>
                  <a:pt x="16206260" y="4759215"/>
                </a:lnTo>
                <a:lnTo>
                  <a:pt x="16192686" y="4779582"/>
                </a:lnTo>
                <a:lnTo>
                  <a:pt x="16182506" y="4796555"/>
                </a:lnTo>
                <a:lnTo>
                  <a:pt x="16168932" y="4810133"/>
                </a:lnTo>
                <a:lnTo>
                  <a:pt x="16155360" y="4827106"/>
                </a:lnTo>
                <a:lnTo>
                  <a:pt x="16138394" y="4840684"/>
                </a:lnTo>
                <a:lnTo>
                  <a:pt x="16121428" y="4850869"/>
                </a:lnTo>
                <a:lnTo>
                  <a:pt x="16104462" y="4861052"/>
                </a:lnTo>
                <a:lnTo>
                  <a:pt x="16084102" y="4871237"/>
                </a:lnTo>
                <a:lnTo>
                  <a:pt x="16063742" y="4881420"/>
                </a:lnTo>
                <a:lnTo>
                  <a:pt x="13220202" y="5641807"/>
                </a:lnTo>
                <a:lnTo>
                  <a:pt x="13196450" y="5645202"/>
                </a:lnTo>
                <a:lnTo>
                  <a:pt x="13176090" y="5648598"/>
                </a:lnTo>
                <a:lnTo>
                  <a:pt x="13155730" y="5648598"/>
                </a:lnTo>
                <a:lnTo>
                  <a:pt x="13135370" y="5645202"/>
                </a:lnTo>
                <a:lnTo>
                  <a:pt x="13115012" y="5641807"/>
                </a:lnTo>
                <a:lnTo>
                  <a:pt x="13094652" y="5635019"/>
                </a:lnTo>
                <a:lnTo>
                  <a:pt x="13077686" y="5628230"/>
                </a:lnTo>
                <a:lnTo>
                  <a:pt x="13053932" y="5618047"/>
                </a:lnTo>
                <a:lnTo>
                  <a:pt x="13036966" y="5607862"/>
                </a:lnTo>
                <a:lnTo>
                  <a:pt x="13023394" y="5597679"/>
                </a:lnTo>
                <a:lnTo>
                  <a:pt x="13006428" y="5580705"/>
                </a:lnTo>
                <a:lnTo>
                  <a:pt x="12992854" y="5567127"/>
                </a:lnTo>
                <a:lnTo>
                  <a:pt x="12982674" y="5550154"/>
                </a:lnTo>
                <a:lnTo>
                  <a:pt x="12972494" y="5533180"/>
                </a:lnTo>
                <a:lnTo>
                  <a:pt x="12962316" y="5509420"/>
                </a:lnTo>
                <a:lnTo>
                  <a:pt x="12955530" y="5489052"/>
                </a:lnTo>
                <a:lnTo>
                  <a:pt x="12192048" y="2637596"/>
                </a:lnTo>
                <a:lnTo>
                  <a:pt x="12188656" y="2617229"/>
                </a:lnTo>
                <a:lnTo>
                  <a:pt x="12185262" y="2596862"/>
                </a:lnTo>
                <a:lnTo>
                  <a:pt x="12185262" y="2573100"/>
                </a:lnTo>
                <a:lnTo>
                  <a:pt x="12188656" y="2552732"/>
                </a:lnTo>
                <a:lnTo>
                  <a:pt x="12192048" y="2532364"/>
                </a:lnTo>
                <a:lnTo>
                  <a:pt x="12195442" y="2511996"/>
                </a:lnTo>
                <a:lnTo>
                  <a:pt x="12205622" y="2491629"/>
                </a:lnTo>
                <a:lnTo>
                  <a:pt x="12215800" y="2474656"/>
                </a:lnTo>
                <a:lnTo>
                  <a:pt x="12229376" y="2457682"/>
                </a:lnTo>
                <a:lnTo>
                  <a:pt x="12239554" y="2440710"/>
                </a:lnTo>
                <a:lnTo>
                  <a:pt x="12253128" y="2427131"/>
                </a:lnTo>
                <a:lnTo>
                  <a:pt x="12270094" y="2413553"/>
                </a:lnTo>
                <a:lnTo>
                  <a:pt x="12287060" y="2403369"/>
                </a:lnTo>
                <a:lnTo>
                  <a:pt x="12304026" y="2389791"/>
                </a:lnTo>
                <a:lnTo>
                  <a:pt x="12324386" y="2379608"/>
                </a:lnTo>
                <a:lnTo>
                  <a:pt x="12344744" y="2372818"/>
                </a:lnTo>
                <a:lnTo>
                  <a:pt x="15188284" y="1612430"/>
                </a:lnTo>
                <a:lnTo>
                  <a:pt x="15212038" y="1609036"/>
                </a:lnTo>
                <a:close/>
                <a:moveTo>
                  <a:pt x="3977000" y="923328"/>
                </a:moveTo>
                <a:lnTo>
                  <a:pt x="3997360" y="923328"/>
                </a:lnTo>
                <a:lnTo>
                  <a:pt x="4017720" y="926723"/>
                </a:lnTo>
                <a:lnTo>
                  <a:pt x="4038078" y="930117"/>
                </a:lnTo>
                <a:lnTo>
                  <a:pt x="4055045" y="936907"/>
                </a:lnTo>
                <a:lnTo>
                  <a:pt x="4075403" y="943696"/>
                </a:lnTo>
                <a:lnTo>
                  <a:pt x="4095763" y="957274"/>
                </a:lnTo>
                <a:lnTo>
                  <a:pt x="4112730" y="967459"/>
                </a:lnTo>
                <a:lnTo>
                  <a:pt x="4129696" y="981036"/>
                </a:lnTo>
                <a:lnTo>
                  <a:pt x="4143269" y="994615"/>
                </a:lnTo>
                <a:lnTo>
                  <a:pt x="4156841" y="1008193"/>
                </a:lnTo>
                <a:lnTo>
                  <a:pt x="4170416" y="1025166"/>
                </a:lnTo>
                <a:lnTo>
                  <a:pt x="4180594" y="1045533"/>
                </a:lnTo>
                <a:lnTo>
                  <a:pt x="4187381" y="1062506"/>
                </a:lnTo>
                <a:lnTo>
                  <a:pt x="4194168" y="1086269"/>
                </a:lnTo>
                <a:lnTo>
                  <a:pt x="4957648" y="3934330"/>
                </a:lnTo>
                <a:lnTo>
                  <a:pt x="4964435" y="3958092"/>
                </a:lnTo>
                <a:lnTo>
                  <a:pt x="4964435" y="3981854"/>
                </a:lnTo>
                <a:lnTo>
                  <a:pt x="4964435" y="4002221"/>
                </a:lnTo>
                <a:lnTo>
                  <a:pt x="4964435" y="4022589"/>
                </a:lnTo>
                <a:lnTo>
                  <a:pt x="4961042" y="4042957"/>
                </a:lnTo>
                <a:lnTo>
                  <a:pt x="4954255" y="4059929"/>
                </a:lnTo>
                <a:lnTo>
                  <a:pt x="4947468" y="4080297"/>
                </a:lnTo>
                <a:lnTo>
                  <a:pt x="4933895" y="4100664"/>
                </a:lnTo>
                <a:lnTo>
                  <a:pt x="4923715" y="4117637"/>
                </a:lnTo>
                <a:lnTo>
                  <a:pt x="4910142" y="4134610"/>
                </a:lnTo>
                <a:lnTo>
                  <a:pt x="4896570" y="4148189"/>
                </a:lnTo>
                <a:lnTo>
                  <a:pt x="4879604" y="4161767"/>
                </a:lnTo>
                <a:lnTo>
                  <a:pt x="4866030" y="4175346"/>
                </a:lnTo>
                <a:lnTo>
                  <a:pt x="4845672" y="4185529"/>
                </a:lnTo>
                <a:lnTo>
                  <a:pt x="4828704" y="4192319"/>
                </a:lnTo>
                <a:lnTo>
                  <a:pt x="4808345" y="4199107"/>
                </a:lnTo>
                <a:lnTo>
                  <a:pt x="1961413" y="4962890"/>
                </a:lnTo>
                <a:lnTo>
                  <a:pt x="1937658" y="4969679"/>
                </a:lnTo>
                <a:lnTo>
                  <a:pt x="1917301" y="4969679"/>
                </a:lnTo>
                <a:lnTo>
                  <a:pt x="1896941" y="4969679"/>
                </a:lnTo>
                <a:lnTo>
                  <a:pt x="1876580" y="4969679"/>
                </a:lnTo>
                <a:lnTo>
                  <a:pt x="1856222" y="4966285"/>
                </a:lnTo>
                <a:lnTo>
                  <a:pt x="1835862" y="4959496"/>
                </a:lnTo>
                <a:lnTo>
                  <a:pt x="1818896" y="4952707"/>
                </a:lnTo>
                <a:lnTo>
                  <a:pt x="1801929" y="4942522"/>
                </a:lnTo>
                <a:lnTo>
                  <a:pt x="1778177" y="4932339"/>
                </a:lnTo>
                <a:lnTo>
                  <a:pt x="1764603" y="4918760"/>
                </a:lnTo>
                <a:lnTo>
                  <a:pt x="1747639" y="4905182"/>
                </a:lnTo>
                <a:lnTo>
                  <a:pt x="1737460" y="4891603"/>
                </a:lnTo>
                <a:lnTo>
                  <a:pt x="1723884" y="4871237"/>
                </a:lnTo>
                <a:lnTo>
                  <a:pt x="1713705" y="4850869"/>
                </a:lnTo>
                <a:lnTo>
                  <a:pt x="1706920" y="4833895"/>
                </a:lnTo>
                <a:lnTo>
                  <a:pt x="1700133" y="4813529"/>
                </a:lnTo>
                <a:lnTo>
                  <a:pt x="933260" y="1958677"/>
                </a:lnTo>
                <a:lnTo>
                  <a:pt x="929865" y="1938311"/>
                </a:lnTo>
                <a:lnTo>
                  <a:pt x="926471" y="1917943"/>
                </a:lnTo>
                <a:lnTo>
                  <a:pt x="926471" y="1897575"/>
                </a:lnTo>
                <a:lnTo>
                  <a:pt x="929865" y="1877207"/>
                </a:lnTo>
                <a:lnTo>
                  <a:pt x="933260" y="1853446"/>
                </a:lnTo>
                <a:lnTo>
                  <a:pt x="940045" y="1833079"/>
                </a:lnTo>
                <a:lnTo>
                  <a:pt x="950224" y="1816105"/>
                </a:lnTo>
                <a:lnTo>
                  <a:pt x="960403" y="1799133"/>
                </a:lnTo>
                <a:lnTo>
                  <a:pt x="970585" y="1782159"/>
                </a:lnTo>
                <a:lnTo>
                  <a:pt x="984158" y="1765186"/>
                </a:lnTo>
                <a:lnTo>
                  <a:pt x="997730" y="1751608"/>
                </a:lnTo>
                <a:lnTo>
                  <a:pt x="1011303" y="1734635"/>
                </a:lnTo>
                <a:lnTo>
                  <a:pt x="1028269" y="1721057"/>
                </a:lnTo>
                <a:lnTo>
                  <a:pt x="1045236" y="1710872"/>
                </a:lnTo>
                <a:lnTo>
                  <a:pt x="1065594" y="1704084"/>
                </a:lnTo>
                <a:lnTo>
                  <a:pt x="1089349" y="1697295"/>
                </a:lnTo>
                <a:lnTo>
                  <a:pt x="3929495" y="930117"/>
                </a:lnTo>
                <a:lnTo>
                  <a:pt x="3953247" y="926723"/>
                </a:lnTo>
                <a:close/>
                <a:moveTo>
                  <a:pt x="7421144" y="0"/>
                </a:moveTo>
                <a:lnTo>
                  <a:pt x="7441504" y="0"/>
                </a:lnTo>
                <a:lnTo>
                  <a:pt x="7461864" y="0"/>
                </a:lnTo>
                <a:lnTo>
                  <a:pt x="7482222" y="6789"/>
                </a:lnTo>
                <a:lnTo>
                  <a:pt x="7499190" y="10183"/>
                </a:lnTo>
                <a:lnTo>
                  <a:pt x="7522942" y="16972"/>
                </a:lnTo>
                <a:lnTo>
                  <a:pt x="7539908" y="27157"/>
                </a:lnTo>
                <a:lnTo>
                  <a:pt x="7556874" y="40735"/>
                </a:lnTo>
                <a:lnTo>
                  <a:pt x="7573840" y="54314"/>
                </a:lnTo>
                <a:lnTo>
                  <a:pt x="7587414" y="67891"/>
                </a:lnTo>
                <a:lnTo>
                  <a:pt x="7600988" y="84865"/>
                </a:lnTo>
                <a:lnTo>
                  <a:pt x="7614560" y="101837"/>
                </a:lnTo>
                <a:lnTo>
                  <a:pt x="7624740" y="118811"/>
                </a:lnTo>
                <a:lnTo>
                  <a:pt x="7631526" y="139178"/>
                </a:lnTo>
                <a:lnTo>
                  <a:pt x="7638312" y="159546"/>
                </a:lnTo>
                <a:lnTo>
                  <a:pt x="8401792" y="3011002"/>
                </a:lnTo>
                <a:lnTo>
                  <a:pt x="8408580" y="3031368"/>
                </a:lnTo>
                <a:lnTo>
                  <a:pt x="8408580" y="3055131"/>
                </a:lnTo>
                <a:lnTo>
                  <a:pt x="8408580" y="3075499"/>
                </a:lnTo>
                <a:lnTo>
                  <a:pt x="8408580" y="3095867"/>
                </a:lnTo>
                <a:lnTo>
                  <a:pt x="8405186" y="3116233"/>
                </a:lnTo>
                <a:lnTo>
                  <a:pt x="8398400" y="3136601"/>
                </a:lnTo>
                <a:lnTo>
                  <a:pt x="8391614" y="3153574"/>
                </a:lnTo>
                <a:lnTo>
                  <a:pt x="8381434" y="3173942"/>
                </a:lnTo>
                <a:lnTo>
                  <a:pt x="8371254" y="3194309"/>
                </a:lnTo>
                <a:lnTo>
                  <a:pt x="8354286" y="3207888"/>
                </a:lnTo>
                <a:lnTo>
                  <a:pt x="8340714" y="3224860"/>
                </a:lnTo>
                <a:lnTo>
                  <a:pt x="8327142" y="3238439"/>
                </a:lnTo>
                <a:lnTo>
                  <a:pt x="8310176" y="3248623"/>
                </a:lnTo>
                <a:lnTo>
                  <a:pt x="8289816" y="3258807"/>
                </a:lnTo>
                <a:lnTo>
                  <a:pt x="8272848" y="3268990"/>
                </a:lnTo>
                <a:lnTo>
                  <a:pt x="8252490" y="3275779"/>
                </a:lnTo>
                <a:lnTo>
                  <a:pt x="5408950" y="4039563"/>
                </a:lnTo>
                <a:lnTo>
                  <a:pt x="5385197" y="4042957"/>
                </a:lnTo>
                <a:lnTo>
                  <a:pt x="5361444" y="4046351"/>
                </a:lnTo>
                <a:lnTo>
                  <a:pt x="5341084" y="4046351"/>
                </a:lnTo>
                <a:lnTo>
                  <a:pt x="5320726" y="4042957"/>
                </a:lnTo>
                <a:lnTo>
                  <a:pt x="5300366" y="4039563"/>
                </a:lnTo>
                <a:lnTo>
                  <a:pt x="5280006" y="4032773"/>
                </a:lnTo>
                <a:lnTo>
                  <a:pt x="5263041" y="4025983"/>
                </a:lnTo>
                <a:lnTo>
                  <a:pt x="5246074" y="4019195"/>
                </a:lnTo>
                <a:lnTo>
                  <a:pt x="5229108" y="4005616"/>
                </a:lnTo>
                <a:lnTo>
                  <a:pt x="5208749" y="3995432"/>
                </a:lnTo>
                <a:lnTo>
                  <a:pt x="5195176" y="3981854"/>
                </a:lnTo>
                <a:lnTo>
                  <a:pt x="5181603" y="3964881"/>
                </a:lnTo>
                <a:lnTo>
                  <a:pt x="5168029" y="3944513"/>
                </a:lnTo>
                <a:lnTo>
                  <a:pt x="5157850" y="3927542"/>
                </a:lnTo>
                <a:lnTo>
                  <a:pt x="5151063" y="3907173"/>
                </a:lnTo>
                <a:lnTo>
                  <a:pt x="5144276" y="3886806"/>
                </a:lnTo>
                <a:lnTo>
                  <a:pt x="4384190" y="1035350"/>
                </a:lnTo>
                <a:lnTo>
                  <a:pt x="4377402" y="1014981"/>
                </a:lnTo>
                <a:lnTo>
                  <a:pt x="4374010" y="994615"/>
                </a:lnTo>
                <a:lnTo>
                  <a:pt x="4374010" y="970853"/>
                </a:lnTo>
                <a:lnTo>
                  <a:pt x="4377402" y="947091"/>
                </a:lnTo>
                <a:lnTo>
                  <a:pt x="4380797" y="930117"/>
                </a:lnTo>
                <a:lnTo>
                  <a:pt x="4387582" y="909750"/>
                </a:lnTo>
                <a:lnTo>
                  <a:pt x="4394369" y="889383"/>
                </a:lnTo>
                <a:lnTo>
                  <a:pt x="4404549" y="872409"/>
                </a:lnTo>
                <a:lnTo>
                  <a:pt x="4414729" y="855437"/>
                </a:lnTo>
                <a:lnTo>
                  <a:pt x="4428302" y="838464"/>
                </a:lnTo>
                <a:lnTo>
                  <a:pt x="4441875" y="824884"/>
                </a:lnTo>
                <a:lnTo>
                  <a:pt x="4455448" y="807912"/>
                </a:lnTo>
                <a:lnTo>
                  <a:pt x="4472415" y="797729"/>
                </a:lnTo>
                <a:lnTo>
                  <a:pt x="4492773" y="787545"/>
                </a:lnTo>
                <a:lnTo>
                  <a:pt x="4513133" y="777361"/>
                </a:lnTo>
                <a:lnTo>
                  <a:pt x="4533493" y="770572"/>
                </a:lnTo>
                <a:lnTo>
                  <a:pt x="7377032" y="6789"/>
                </a:lnTo>
                <a:lnTo>
                  <a:pt x="7400784" y="3395"/>
                </a:lnTo>
                <a:close/>
              </a:path>
            </a:pathLst>
          </a:custGeom>
          <a:gradFill flip="none" rotWithShape="1">
            <a:gsLst>
              <a:gs pos="0">
                <a:schemeClr val="accent1">
                  <a:alpha val="35000"/>
                </a:schemeClr>
              </a:gs>
              <a:gs pos="41000">
                <a:schemeClr val="accent3">
                  <a:lumMod val="40000"/>
                  <a:lumOff val="60000"/>
                </a:schemeClr>
              </a:gs>
              <a:gs pos="80000">
                <a:srgbClr val="FFFFFF"/>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 name="Picture 4">
            <a:extLst>
              <a:ext uri="{FF2B5EF4-FFF2-40B4-BE49-F238E27FC236}">
                <a16:creationId xmlns:a16="http://schemas.microsoft.com/office/drawing/2014/main" id="{042B2657-8A02-A9D1-8970-0F5C40C177A9}"/>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F32D082F-ECD8-4561-E397-CE9E48E5C12B}"/>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926641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ground 20">
    <p:spTree>
      <p:nvGrpSpPr>
        <p:cNvPr id="1" name=""/>
        <p:cNvGrpSpPr/>
        <p:nvPr/>
      </p:nvGrpSpPr>
      <p:grpSpPr>
        <a:xfrm>
          <a:off x="0" y="0"/>
          <a:ext cx="0" cy="0"/>
          <a:chOff x="0" y="0"/>
          <a:chExt cx="0" cy="0"/>
        </a:xfrm>
      </p:grpSpPr>
      <p:sp>
        <p:nvSpPr>
          <p:cNvPr id="3" name="Прямоугольник 19">
            <a:extLst>
              <a:ext uri="{FF2B5EF4-FFF2-40B4-BE49-F238E27FC236}">
                <a16:creationId xmlns:a16="http://schemas.microsoft.com/office/drawing/2014/main" id="{DC5ED58A-769C-B0AA-0227-E205BD8B7E09}"/>
              </a:ext>
            </a:extLst>
          </p:cNvPr>
          <p:cNvSpPr/>
          <p:nvPr userDrawn="1"/>
        </p:nvSpPr>
        <p:spPr>
          <a:xfrm>
            <a:off x="1" y="2"/>
            <a:ext cx="685800" cy="685799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900"/>
          </a:p>
        </p:txBody>
      </p:sp>
      <p:pic>
        <p:nvPicPr>
          <p:cNvPr id="5" name="Picture 4">
            <a:extLst>
              <a:ext uri="{FF2B5EF4-FFF2-40B4-BE49-F238E27FC236}">
                <a16:creationId xmlns:a16="http://schemas.microsoft.com/office/drawing/2014/main" id="{72A170FF-43F6-D8A0-260A-5A8B2FC0862C}"/>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9B127576-C33B-1727-7425-FD3B39877477}"/>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6077434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ground 21">
    <p:spTree>
      <p:nvGrpSpPr>
        <p:cNvPr id="1" name=""/>
        <p:cNvGrpSpPr/>
        <p:nvPr/>
      </p:nvGrpSpPr>
      <p:grpSpPr>
        <a:xfrm>
          <a:off x="0" y="0"/>
          <a:ext cx="0" cy="0"/>
          <a:chOff x="0" y="0"/>
          <a:chExt cx="0" cy="0"/>
        </a:xfrm>
      </p:grpSpPr>
      <p:sp>
        <p:nvSpPr>
          <p:cNvPr id="3" name="Полилиния 28">
            <a:extLst>
              <a:ext uri="{FF2B5EF4-FFF2-40B4-BE49-F238E27FC236}">
                <a16:creationId xmlns:a16="http://schemas.microsoft.com/office/drawing/2014/main" id="{59988443-1C83-05BD-7C98-42155572FEF4}"/>
              </a:ext>
            </a:extLst>
          </p:cNvPr>
          <p:cNvSpPr/>
          <p:nvPr userDrawn="1"/>
        </p:nvSpPr>
        <p:spPr>
          <a:xfrm>
            <a:off x="0" y="494748"/>
            <a:ext cx="1003552" cy="5868506"/>
          </a:xfrm>
          <a:custGeom>
            <a:avLst/>
            <a:gdLst>
              <a:gd name="connsiteX0" fmla="*/ 0 w 2007104"/>
              <a:gd name="connsiteY0" fmla="*/ 0 h 8804118"/>
              <a:gd name="connsiteX1" fmla="*/ 94113 w 2007104"/>
              <a:gd name="connsiteY1" fmla="*/ 84455 h 8804118"/>
              <a:gd name="connsiteX2" fmla="*/ 300458 w 2007104"/>
              <a:gd name="connsiteY2" fmla="*/ 277781 h 8804118"/>
              <a:gd name="connsiteX3" fmla="*/ 493907 w 2007104"/>
              <a:gd name="connsiteY3" fmla="*/ 475403 h 8804118"/>
              <a:gd name="connsiteX4" fmla="*/ 678758 w 2007104"/>
              <a:gd name="connsiteY4" fmla="*/ 685913 h 8804118"/>
              <a:gd name="connsiteX5" fmla="*/ 850711 w 2007104"/>
              <a:gd name="connsiteY5" fmla="*/ 909311 h 8804118"/>
              <a:gd name="connsiteX6" fmla="*/ 1009768 w 2007104"/>
              <a:gd name="connsiteY6" fmla="*/ 1137006 h 8804118"/>
              <a:gd name="connsiteX7" fmla="*/ 1164528 w 2007104"/>
              <a:gd name="connsiteY7" fmla="*/ 1373293 h 8804118"/>
              <a:gd name="connsiteX8" fmla="*/ 1306391 w 2007104"/>
              <a:gd name="connsiteY8" fmla="*/ 1622469 h 8804118"/>
              <a:gd name="connsiteX9" fmla="*/ 1435355 w 2007104"/>
              <a:gd name="connsiteY9" fmla="*/ 1871643 h 8804118"/>
              <a:gd name="connsiteX10" fmla="*/ 1551425 w 2007104"/>
              <a:gd name="connsiteY10" fmla="*/ 2129410 h 8804118"/>
              <a:gd name="connsiteX11" fmla="*/ 1654598 w 2007104"/>
              <a:gd name="connsiteY11" fmla="*/ 2395770 h 8804118"/>
              <a:gd name="connsiteX12" fmla="*/ 1744874 w 2007104"/>
              <a:gd name="connsiteY12" fmla="*/ 2666425 h 8804118"/>
              <a:gd name="connsiteX13" fmla="*/ 1822254 w 2007104"/>
              <a:gd name="connsiteY13" fmla="*/ 2941376 h 8804118"/>
              <a:gd name="connsiteX14" fmla="*/ 1891034 w 2007104"/>
              <a:gd name="connsiteY14" fmla="*/ 3224922 h 8804118"/>
              <a:gd name="connsiteX15" fmla="*/ 1938321 w 2007104"/>
              <a:gd name="connsiteY15" fmla="*/ 3512761 h 8804118"/>
              <a:gd name="connsiteX16" fmla="*/ 1977011 w 2007104"/>
              <a:gd name="connsiteY16" fmla="*/ 3804898 h 8804118"/>
              <a:gd name="connsiteX17" fmla="*/ 1998505 w 2007104"/>
              <a:gd name="connsiteY17" fmla="*/ 4101330 h 8804118"/>
              <a:gd name="connsiteX18" fmla="*/ 2007104 w 2007104"/>
              <a:gd name="connsiteY18" fmla="*/ 4397763 h 8804118"/>
              <a:gd name="connsiteX19" fmla="*/ 1998505 w 2007104"/>
              <a:gd name="connsiteY19" fmla="*/ 4702788 h 8804118"/>
              <a:gd name="connsiteX20" fmla="*/ 1977011 w 2007104"/>
              <a:gd name="connsiteY20" fmla="*/ 4999221 h 8804118"/>
              <a:gd name="connsiteX21" fmla="*/ 1938321 w 2007104"/>
              <a:gd name="connsiteY21" fmla="*/ 5291357 h 8804118"/>
              <a:gd name="connsiteX22" fmla="*/ 1891034 w 2007104"/>
              <a:gd name="connsiteY22" fmla="*/ 5579196 h 8804118"/>
              <a:gd name="connsiteX23" fmla="*/ 1822254 w 2007104"/>
              <a:gd name="connsiteY23" fmla="*/ 5858445 h 8804118"/>
              <a:gd name="connsiteX24" fmla="*/ 1744874 w 2007104"/>
              <a:gd name="connsiteY24" fmla="*/ 6137693 h 8804118"/>
              <a:gd name="connsiteX25" fmla="*/ 1654598 w 2007104"/>
              <a:gd name="connsiteY25" fmla="*/ 6408349 h 8804118"/>
              <a:gd name="connsiteX26" fmla="*/ 1551425 w 2007104"/>
              <a:gd name="connsiteY26" fmla="*/ 6674708 h 8804118"/>
              <a:gd name="connsiteX27" fmla="*/ 1435355 w 2007104"/>
              <a:gd name="connsiteY27" fmla="*/ 6932475 h 8804118"/>
              <a:gd name="connsiteX28" fmla="*/ 1306391 w 2007104"/>
              <a:gd name="connsiteY28" fmla="*/ 7181650 h 8804118"/>
              <a:gd name="connsiteX29" fmla="*/ 1164528 w 2007104"/>
              <a:gd name="connsiteY29" fmla="*/ 7430826 h 8804118"/>
              <a:gd name="connsiteX30" fmla="*/ 1009768 w 2007104"/>
              <a:gd name="connsiteY30" fmla="*/ 7662815 h 8804118"/>
              <a:gd name="connsiteX31" fmla="*/ 850711 w 2007104"/>
              <a:gd name="connsiteY31" fmla="*/ 7890511 h 8804118"/>
              <a:gd name="connsiteX32" fmla="*/ 674458 w 2007104"/>
              <a:gd name="connsiteY32" fmla="*/ 8113908 h 8804118"/>
              <a:gd name="connsiteX33" fmla="*/ 493907 w 2007104"/>
              <a:gd name="connsiteY33" fmla="*/ 8324419 h 8804118"/>
              <a:gd name="connsiteX34" fmla="*/ 300458 w 2007104"/>
              <a:gd name="connsiteY34" fmla="*/ 8526336 h 8804118"/>
              <a:gd name="connsiteX35" fmla="*/ 94113 w 2007104"/>
              <a:gd name="connsiteY35" fmla="*/ 8719662 h 8804118"/>
              <a:gd name="connsiteX36" fmla="*/ 0 w 2007104"/>
              <a:gd name="connsiteY36" fmla="*/ 8804118 h 880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7104" h="8804118">
                <a:moveTo>
                  <a:pt x="0" y="0"/>
                </a:moveTo>
                <a:lnTo>
                  <a:pt x="94113" y="84455"/>
                </a:lnTo>
                <a:lnTo>
                  <a:pt x="300458" y="277781"/>
                </a:lnTo>
                <a:lnTo>
                  <a:pt x="493907" y="475403"/>
                </a:lnTo>
                <a:lnTo>
                  <a:pt x="678758" y="685913"/>
                </a:lnTo>
                <a:lnTo>
                  <a:pt x="850711" y="909311"/>
                </a:lnTo>
                <a:lnTo>
                  <a:pt x="1009768" y="1137006"/>
                </a:lnTo>
                <a:lnTo>
                  <a:pt x="1164528" y="1373293"/>
                </a:lnTo>
                <a:lnTo>
                  <a:pt x="1306391" y="1622469"/>
                </a:lnTo>
                <a:lnTo>
                  <a:pt x="1435355" y="1871643"/>
                </a:lnTo>
                <a:lnTo>
                  <a:pt x="1551425" y="2129410"/>
                </a:lnTo>
                <a:lnTo>
                  <a:pt x="1654598" y="2395770"/>
                </a:lnTo>
                <a:lnTo>
                  <a:pt x="1744874" y="2666425"/>
                </a:lnTo>
                <a:lnTo>
                  <a:pt x="1822254" y="2941376"/>
                </a:lnTo>
                <a:lnTo>
                  <a:pt x="1891034" y="3224922"/>
                </a:lnTo>
                <a:lnTo>
                  <a:pt x="1938321" y="3512761"/>
                </a:lnTo>
                <a:lnTo>
                  <a:pt x="1977011" y="3804898"/>
                </a:lnTo>
                <a:lnTo>
                  <a:pt x="1998505" y="4101330"/>
                </a:lnTo>
                <a:lnTo>
                  <a:pt x="2007104" y="4397763"/>
                </a:lnTo>
                <a:lnTo>
                  <a:pt x="1998505" y="4702788"/>
                </a:lnTo>
                <a:lnTo>
                  <a:pt x="1977011" y="4999221"/>
                </a:lnTo>
                <a:lnTo>
                  <a:pt x="1938321" y="5291357"/>
                </a:lnTo>
                <a:lnTo>
                  <a:pt x="1891034" y="5579196"/>
                </a:lnTo>
                <a:lnTo>
                  <a:pt x="1822254" y="5858445"/>
                </a:lnTo>
                <a:lnTo>
                  <a:pt x="1744874" y="6137693"/>
                </a:lnTo>
                <a:lnTo>
                  <a:pt x="1654598" y="6408349"/>
                </a:lnTo>
                <a:lnTo>
                  <a:pt x="1551425" y="6674708"/>
                </a:lnTo>
                <a:lnTo>
                  <a:pt x="1435355" y="6932475"/>
                </a:lnTo>
                <a:lnTo>
                  <a:pt x="1306391" y="7181650"/>
                </a:lnTo>
                <a:lnTo>
                  <a:pt x="1164528" y="7430826"/>
                </a:lnTo>
                <a:lnTo>
                  <a:pt x="1009768" y="7662815"/>
                </a:lnTo>
                <a:lnTo>
                  <a:pt x="850711" y="7890511"/>
                </a:lnTo>
                <a:lnTo>
                  <a:pt x="674458" y="8113908"/>
                </a:lnTo>
                <a:lnTo>
                  <a:pt x="493907" y="8324419"/>
                </a:lnTo>
                <a:lnTo>
                  <a:pt x="300458" y="8526336"/>
                </a:lnTo>
                <a:lnTo>
                  <a:pt x="94113" y="8719662"/>
                </a:lnTo>
                <a:lnTo>
                  <a:pt x="0" y="8804118"/>
                </a:lnTo>
                <a:close/>
              </a:path>
            </a:pathLst>
          </a:custGeom>
          <a:solidFill>
            <a:schemeClr val="accent4">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Полилиния 29">
            <a:extLst>
              <a:ext uri="{FF2B5EF4-FFF2-40B4-BE49-F238E27FC236}">
                <a16:creationId xmlns:a16="http://schemas.microsoft.com/office/drawing/2014/main" id="{53C82B1E-2F6C-DEE5-44A5-9801F18AB209}"/>
              </a:ext>
            </a:extLst>
          </p:cNvPr>
          <p:cNvSpPr/>
          <p:nvPr userDrawn="1"/>
        </p:nvSpPr>
        <p:spPr>
          <a:xfrm>
            <a:off x="2475439" y="0"/>
            <a:ext cx="5573384" cy="4308220"/>
          </a:xfrm>
          <a:custGeom>
            <a:avLst/>
            <a:gdLst>
              <a:gd name="connsiteX0" fmla="*/ 71652 w 11146770"/>
              <a:gd name="connsiteY0" fmla="*/ 0 h 6463328"/>
              <a:gd name="connsiteX1" fmla="*/ 11075118 w 11146770"/>
              <a:gd name="connsiteY1" fmla="*/ 0 h 6463328"/>
              <a:gd name="connsiteX2" fmla="*/ 11082420 w 11146770"/>
              <a:gd name="connsiteY2" fmla="*/ 39612 h 6463328"/>
              <a:gd name="connsiteX3" fmla="*/ 11118169 w 11146770"/>
              <a:gd name="connsiteY3" fmla="*/ 318280 h 6463328"/>
              <a:gd name="connsiteX4" fmla="*/ 11139619 w 11146770"/>
              <a:gd name="connsiteY4" fmla="*/ 604098 h 6463328"/>
              <a:gd name="connsiteX5" fmla="*/ 11146770 w 11146770"/>
              <a:gd name="connsiteY5" fmla="*/ 882766 h 6463328"/>
              <a:gd name="connsiteX6" fmla="*/ 11139619 w 11146770"/>
              <a:gd name="connsiteY6" fmla="*/ 1175728 h 6463328"/>
              <a:gd name="connsiteX7" fmla="*/ 11118169 w 11146770"/>
              <a:gd name="connsiteY7" fmla="*/ 1461546 h 6463328"/>
              <a:gd name="connsiteX8" fmla="*/ 11082420 w 11146770"/>
              <a:gd name="connsiteY8" fmla="*/ 1740218 h 6463328"/>
              <a:gd name="connsiteX9" fmla="*/ 11032369 w 11146770"/>
              <a:gd name="connsiteY9" fmla="*/ 2011742 h 6463328"/>
              <a:gd name="connsiteX10" fmla="*/ 10975170 w 11146770"/>
              <a:gd name="connsiteY10" fmla="*/ 2283267 h 6463328"/>
              <a:gd name="connsiteX11" fmla="*/ 10896522 w 11146770"/>
              <a:gd name="connsiteY11" fmla="*/ 2547646 h 6463328"/>
              <a:gd name="connsiteX12" fmla="*/ 10810722 w 11146770"/>
              <a:gd name="connsiteY12" fmla="*/ 2804881 h 6463328"/>
              <a:gd name="connsiteX13" fmla="*/ 10710623 w 11146770"/>
              <a:gd name="connsiteY13" fmla="*/ 3054971 h 6463328"/>
              <a:gd name="connsiteX14" fmla="*/ 10603374 w 11146770"/>
              <a:gd name="connsiteY14" fmla="*/ 3305058 h 6463328"/>
              <a:gd name="connsiteX15" fmla="*/ 10474674 w 11146770"/>
              <a:gd name="connsiteY15" fmla="*/ 3548004 h 6463328"/>
              <a:gd name="connsiteX16" fmla="*/ 10338826 w 11146770"/>
              <a:gd name="connsiteY16" fmla="*/ 3783801 h 6463328"/>
              <a:gd name="connsiteX17" fmla="*/ 10195828 w 11146770"/>
              <a:gd name="connsiteY17" fmla="*/ 4005310 h 6463328"/>
              <a:gd name="connsiteX18" fmla="*/ 10038527 w 11146770"/>
              <a:gd name="connsiteY18" fmla="*/ 4226818 h 6463328"/>
              <a:gd name="connsiteX19" fmla="*/ 9874079 w 11146770"/>
              <a:gd name="connsiteY19" fmla="*/ 4434034 h 6463328"/>
              <a:gd name="connsiteX20" fmla="*/ 9702479 w 11146770"/>
              <a:gd name="connsiteY20" fmla="*/ 4641249 h 6463328"/>
              <a:gd name="connsiteX21" fmla="*/ 9516581 w 11146770"/>
              <a:gd name="connsiteY21" fmla="*/ 4834175 h 6463328"/>
              <a:gd name="connsiteX22" fmla="*/ 9323531 w 11146770"/>
              <a:gd name="connsiteY22" fmla="*/ 5019957 h 6463328"/>
              <a:gd name="connsiteX23" fmla="*/ 9123334 w 11146770"/>
              <a:gd name="connsiteY23" fmla="*/ 5191446 h 6463328"/>
              <a:gd name="connsiteX24" fmla="*/ 8915986 w 11146770"/>
              <a:gd name="connsiteY24" fmla="*/ 5355790 h 6463328"/>
              <a:gd name="connsiteX25" fmla="*/ 8687187 w 11146770"/>
              <a:gd name="connsiteY25" fmla="*/ 5512990 h 6463328"/>
              <a:gd name="connsiteX26" fmla="*/ 8465540 w 11146770"/>
              <a:gd name="connsiteY26" fmla="*/ 5655896 h 6463328"/>
              <a:gd name="connsiteX27" fmla="*/ 8229591 w 11146770"/>
              <a:gd name="connsiteY27" fmla="*/ 5798806 h 6463328"/>
              <a:gd name="connsiteX28" fmla="*/ 7993641 w 11146770"/>
              <a:gd name="connsiteY28" fmla="*/ 5920276 h 6463328"/>
              <a:gd name="connsiteX29" fmla="*/ 7743393 w 11146770"/>
              <a:gd name="connsiteY29" fmla="*/ 6027459 h 6463328"/>
              <a:gd name="connsiteX30" fmla="*/ 7493145 w 11146770"/>
              <a:gd name="connsiteY30" fmla="*/ 6127495 h 6463328"/>
              <a:gd name="connsiteX31" fmla="*/ 7228598 w 11146770"/>
              <a:gd name="connsiteY31" fmla="*/ 6213238 h 6463328"/>
              <a:gd name="connsiteX32" fmla="*/ 6964051 w 11146770"/>
              <a:gd name="connsiteY32" fmla="*/ 6291839 h 6463328"/>
              <a:gd name="connsiteX33" fmla="*/ 6699502 w 11146770"/>
              <a:gd name="connsiteY33" fmla="*/ 6356148 h 6463328"/>
              <a:gd name="connsiteX34" fmla="*/ 6420656 w 11146770"/>
              <a:gd name="connsiteY34" fmla="*/ 6399019 h 6463328"/>
              <a:gd name="connsiteX35" fmla="*/ 6148957 w 11146770"/>
              <a:gd name="connsiteY35" fmla="*/ 6434746 h 6463328"/>
              <a:gd name="connsiteX36" fmla="*/ 5862956 w 11146770"/>
              <a:gd name="connsiteY36" fmla="*/ 6456183 h 6463328"/>
              <a:gd name="connsiteX37" fmla="*/ 5569808 w 11146770"/>
              <a:gd name="connsiteY37" fmla="*/ 6463328 h 6463328"/>
              <a:gd name="connsiteX38" fmla="*/ 5283811 w 11146770"/>
              <a:gd name="connsiteY38" fmla="*/ 6456183 h 6463328"/>
              <a:gd name="connsiteX39" fmla="*/ 5004965 w 11146770"/>
              <a:gd name="connsiteY39" fmla="*/ 6434746 h 6463328"/>
              <a:gd name="connsiteX40" fmla="*/ 4726115 w 11146770"/>
              <a:gd name="connsiteY40" fmla="*/ 6399019 h 6463328"/>
              <a:gd name="connsiteX41" fmla="*/ 4454418 w 11146770"/>
              <a:gd name="connsiteY41" fmla="*/ 6356148 h 6463328"/>
              <a:gd name="connsiteX42" fmla="*/ 4182719 w 11146770"/>
              <a:gd name="connsiteY42" fmla="*/ 6291839 h 6463328"/>
              <a:gd name="connsiteX43" fmla="*/ 3918172 w 11146770"/>
              <a:gd name="connsiteY43" fmla="*/ 6213238 h 6463328"/>
              <a:gd name="connsiteX44" fmla="*/ 3660773 w 11146770"/>
              <a:gd name="connsiteY44" fmla="*/ 6127495 h 6463328"/>
              <a:gd name="connsiteX45" fmla="*/ 3403374 w 11146770"/>
              <a:gd name="connsiteY45" fmla="*/ 6027459 h 6463328"/>
              <a:gd name="connsiteX46" fmla="*/ 3160277 w 11146770"/>
              <a:gd name="connsiteY46" fmla="*/ 5920276 h 6463328"/>
              <a:gd name="connsiteX47" fmla="*/ 2924328 w 11146770"/>
              <a:gd name="connsiteY47" fmla="*/ 5798806 h 6463328"/>
              <a:gd name="connsiteX48" fmla="*/ 2688382 w 11146770"/>
              <a:gd name="connsiteY48" fmla="*/ 5655896 h 6463328"/>
              <a:gd name="connsiteX49" fmla="*/ 2466731 w 11146770"/>
              <a:gd name="connsiteY49" fmla="*/ 5512990 h 6463328"/>
              <a:gd name="connsiteX50" fmla="*/ 2237933 w 11146770"/>
              <a:gd name="connsiteY50" fmla="*/ 5355790 h 6463328"/>
              <a:gd name="connsiteX51" fmla="*/ 2030585 w 11146770"/>
              <a:gd name="connsiteY51" fmla="*/ 5191446 h 6463328"/>
              <a:gd name="connsiteX52" fmla="*/ 1830387 w 11146770"/>
              <a:gd name="connsiteY52" fmla="*/ 5019957 h 6463328"/>
              <a:gd name="connsiteX53" fmla="*/ 1637337 w 11146770"/>
              <a:gd name="connsiteY53" fmla="*/ 4834175 h 6463328"/>
              <a:gd name="connsiteX54" fmla="*/ 1451439 w 11146770"/>
              <a:gd name="connsiteY54" fmla="*/ 4641249 h 6463328"/>
              <a:gd name="connsiteX55" fmla="*/ 1279840 w 11146770"/>
              <a:gd name="connsiteY55" fmla="*/ 4434034 h 6463328"/>
              <a:gd name="connsiteX56" fmla="*/ 1115391 w 11146770"/>
              <a:gd name="connsiteY56" fmla="*/ 4226818 h 6463328"/>
              <a:gd name="connsiteX57" fmla="*/ 958093 w 11146770"/>
              <a:gd name="connsiteY57" fmla="*/ 4005310 h 6463328"/>
              <a:gd name="connsiteX58" fmla="*/ 815095 w 11146770"/>
              <a:gd name="connsiteY58" fmla="*/ 3783801 h 6463328"/>
              <a:gd name="connsiteX59" fmla="*/ 672097 w 11146770"/>
              <a:gd name="connsiteY59" fmla="*/ 3548004 h 6463328"/>
              <a:gd name="connsiteX60" fmla="*/ 550545 w 11146770"/>
              <a:gd name="connsiteY60" fmla="*/ 3305058 h 6463328"/>
              <a:gd name="connsiteX61" fmla="*/ 436147 w 11146770"/>
              <a:gd name="connsiteY61" fmla="*/ 3054971 h 6463328"/>
              <a:gd name="connsiteX62" fmla="*/ 343197 w 11146770"/>
              <a:gd name="connsiteY62" fmla="*/ 2804881 h 6463328"/>
              <a:gd name="connsiteX63" fmla="*/ 250248 w 11146770"/>
              <a:gd name="connsiteY63" fmla="*/ 2547646 h 6463328"/>
              <a:gd name="connsiteX64" fmla="*/ 178748 w 11146770"/>
              <a:gd name="connsiteY64" fmla="*/ 2283267 h 6463328"/>
              <a:gd name="connsiteX65" fmla="*/ 114398 w 11146770"/>
              <a:gd name="connsiteY65" fmla="*/ 2011742 h 6463328"/>
              <a:gd name="connsiteX66" fmla="*/ 64351 w 11146770"/>
              <a:gd name="connsiteY66" fmla="*/ 1740218 h 6463328"/>
              <a:gd name="connsiteX67" fmla="*/ 28599 w 11146770"/>
              <a:gd name="connsiteY67" fmla="*/ 1461546 h 6463328"/>
              <a:gd name="connsiteX68" fmla="*/ 7148 w 11146770"/>
              <a:gd name="connsiteY68" fmla="*/ 1175728 h 6463328"/>
              <a:gd name="connsiteX69" fmla="*/ 0 w 11146770"/>
              <a:gd name="connsiteY69" fmla="*/ 882766 h 6463328"/>
              <a:gd name="connsiteX70" fmla="*/ 7148 w 11146770"/>
              <a:gd name="connsiteY70" fmla="*/ 604098 h 6463328"/>
              <a:gd name="connsiteX71" fmla="*/ 28599 w 11146770"/>
              <a:gd name="connsiteY71" fmla="*/ 318280 h 6463328"/>
              <a:gd name="connsiteX72" fmla="*/ 64351 w 11146770"/>
              <a:gd name="connsiteY72" fmla="*/ 39612 h 646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146770" h="6463328">
                <a:moveTo>
                  <a:pt x="71652" y="0"/>
                </a:moveTo>
                <a:lnTo>
                  <a:pt x="11075118" y="0"/>
                </a:lnTo>
                <a:lnTo>
                  <a:pt x="11082420" y="39612"/>
                </a:lnTo>
                <a:lnTo>
                  <a:pt x="11118169" y="318280"/>
                </a:lnTo>
                <a:lnTo>
                  <a:pt x="11139619" y="604098"/>
                </a:lnTo>
                <a:lnTo>
                  <a:pt x="11146770" y="882766"/>
                </a:lnTo>
                <a:lnTo>
                  <a:pt x="11139619" y="1175728"/>
                </a:lnTo>
                <a:lnTo>
                  <a:pt x="11118169" y="1461546"/>
                </a:lnTo>
                <a:lnTo>
                  <a:pt x="11082420" y="1740218"/>
                </a:lnTo>
                <a:lnTo>
                  <a:pt x="11032369" y="2011742"/>
                </a:lnTo>
                <a:lnTo>
                  <a:pt x="10975170" y="2283267"/>
                </a:lnTo>
                <a:lnTo>
                  <a:pt x="10896522" y="2547646"/>
                </a:lnTo>
                <a:lnTo>
                  <a:pt x="10810722" y="2804881"/>
                </a:lnTo>
                <a:lnTo>
                  <a:pt x="10710623" y="3054971"/>
                </a:lnTo>
                <a:lnTo>
                  <a:pt x="10603374" y="3305058"/>
                </a:lnTo>
                <a:lnTo>
                  <a:pt x="10474674" y="3548004"/>
                </a:lnTo>
                <a:lnTo>
                  <a:pt x="10338826" y="3783801"/>
                </a:lnTo>
                <a:lnTo>
                  <a:pt x="10195828" y="4005310"/>
                </a:lnTo>
                <a:lnTo>
                  <a:pt x="10038527" y="4226818"/>
                </a:lnTo>
                <a:lnTo>
                  <a:pt x="9874079" y="4434034"/>
                </a:lnTo>
                <a:lnTo>
                  <a:pt x="9702479" y="4641249"/>
                </a:lnTo>
                <a:lnTo>
                  <a:pt x="9516581" y="4834175"/>
                </a:lnTo>
                <a:lnTo>
                  <a:pt x="9323531" y="5019957"/>
                </a:lnTo>
                <a:lnTo>
                  <a:pt x="9123334" y="5191446"/>
                </a:lnTo>
                <a:lnTo>
                  <a:pt x="8915986" y="5355790"/>
                </a:lnTo>
                <a:lnTo>
                  <a:pt x="8687187" y="5512990"/>
                </a:lnTo>
                <a:lnTo>
                  <a:pt x="8465540" y="5655896"/>
                </a:lnTo>
                <a:lnTo>
                  <a:pt x="8229591" y="5798806"/>
                </a:lnTo>
                <a:lnTo>
                  <a:pt x="7993641" y="5920276"/>
                </a:lnTo>
                <a:lnTo>
                  <a:pt x="7743393" y="6027459"/>
                </a:lnTo>
                <a:lnTo>
                  <a:pt x="7493145" y="6127495"/>
                </a:lnTo>
                <a:lnTo>
                  <a:pt x="7228598" y="6213238"/>
                </a:lnTo>
                <a:lnTo>
                  <a:pt x="6964051" y="6291839"/>
                </a:lnTo>
                <a:lnTo>
                  <a:pt x="6699502" y="6356148"/>
                </a:lnTo>
                <a:lnTo>
                  <a:pt x="6420656" y="6399019"/>
                </a:lnTo>
                <a:lnTo>
                  <a:pt x="6148957" y="6434746"/>
                </a:lnTo>
                <a:lnTo>
                  <a:pt x="5862956" y="6456183"/>
                </a:lnTo>
                <a:lnTo>
                  <a:pt x="5569808" y="6463328"/>
                </a:lnTo>
                <a:lnTo>
                  <a:pt x="5283811" y="6456183"/>
                </a:lnTo>
                <a:lnTo>
                  <a:pt x="5004965" y="6434746"/>
                </a:lnTo>
                <a:lnTo>
                  <a:pt x="4726115" y="6399019"/>
                </a:lnTo>
                <a:lnTo>
                  <a:pt x="4454418" y="6356148"/>
                </a:lnTo>
                <a:lnTo>
                  <a:pt x="4182719" y="6291839"/>
                </a:lnTo>
                <a:lnTo>
                  <a:pt x="3918172" y="6213238"/>
                </a:lnTo>
                <a:lnTo>
                  <a:pt x="3660773" y="6127495"/>
                </a:lnTo>
                <a:lnTo>
                  <a:pt x="3403374" y="6027459"/>
                </a:lnTo>
                <a:lnTo>
                  <a:pt x="3160277" y="5920276"/>
                </a:lnTo>
                <a:lnTo>
                  <a:pt x="2924328" y="5798806"/>
                </a:lnTo>
                <a:lnTo>
                  <a:pt x="2688382" y="5655896"/>
                </a:lnTo>
                <a:lnTo>
                  <a:pt x="2466731" y="5512990"/>
                </a:lnTo>
                <a:lnTo>
                  <a:pt x="2237933" y="5355790"/>
                </a:lnTo>
                <a:lnTo>
                  <a:pt x="2030585" y="5191446"/>
                </a:lnTo>
                <a:lnTo>
                  <a:pt x="1830387" y="5019957"/>
                </a:lnTo>
                <a:lnTo>
                  <a:pt x="1637337" y="4834175"/>
                </a:lnTo>
                <a:lnTo>
                  <a:pt x="1451439" y="4641249"/>
                </a:lnTo>
                <a:lnTo>
                  <a:pt x="1279840" y="4434034"/>
                </a:lnTo>
                <a:lnTo>
                  <a:pt x="1115391" y="4226818"/>
                </a:lnTo>
                <a:lnTo>
                  <a:pt x="958093" y="4005310"/>
                </a:lnTo>
                <a:lnTo>
                  <a:pt x="815095" y="3783801"/>
                </a:lnTo>
                <a:lnTo>
                  <a:pt x="672097" y="3548004"/>
                </a:lnTo>
                <a:lnTo>
                  <a:pt x="550545" y="3305058"/>
                </a:lnTo>
                <a:lnTo>
                  <a:pt x="436147" y="3054971"/>
                </a:lnTo>
                <a:lnTo>
                  <a:pt x="343197" y="2804881"/>
                </a:lnTo>
                <a:lnTo>
                  <a:pt x="250248" y="2547646"/>
                </a:lnTo>
                <a:lnTo>
                  <a:pt x="178748" y="2283267"/>
                </a:lnTo>
                <a:lnTo>
                  <a:pt x="114398" y="2011742"/>
                </a:lnTo>
                <a:lnTo>
                  <a:pt x="64351" y="1740218"/>
                </a:lnTo>
                <a:lnTo>
                  <a:pt x="28599" y="1461546"/>
                </a:lnTo>
                <a:lnTo>
                  <a:pt x="7148" y="1175728"/>
                </a:lnTo>
                <a:lnTo>
                  <a:pt x="0" y="882766"/>
                </a:lnTo>
                <a:lnTo>
                  <a:pt x="7148" y="604098"/>
                </a:lnTo>
                <a:lnTo>
                  <a:pt x="28599" y="318280"/>
                </a:lnTo>
                <a:lnTo>
                  <a:pt x="64351" y="39612"/>
                </a:lnTo>
                <a:close/>
              </a:path>
            </a:pathLst>
          </a:custGeom>
          <a:solidFill>
            <a:schemeClr val="accent2">
              <a:lumMod val="75000"/>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842F546A-D572-58B4-32B0-44F17B41972F}"/>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3B731E84-E1E0-C6AE-E8F9-9E60BE94B2C3}"/>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9035427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ground 22">
    <p:spTree>
      <p:nvGrpSpPr>
        <p:cNvPr id="1" name=""/>
        <p:cNvGrpSpPr/>
        <p:nvPr/>
      </p:nvGrpSpPr>
      <p:grpSpPr>
        <a:xfrm>
          <a:off x="0" y="0"/>
          <a:ext cx="0" cy="0"/>
          <a:chOff x="0" y="0"/>
          <a:chExt cx="0" cy="0"/>
        </a:xfrm>
      </p:grpSpPr>
      <p:pic>
        <p:nvPicPr>
          <p:cNvPr id="3" name="Graphic 2" descr="A grid with small circles">
            <a:extLst>
              <a:ext uri="{FF2B5EF4-FFF2-40B4-BE49-F238E27FC236}">
                <a16:creationId xmlns:a16="http://schemas.microsoft.com/office/drawing/2014/main" id="{6043EC94-DB09-5B4F-7334-2CB74C0D4E8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659" t="27969" r="13710" b="28324"/>
          <a:stretch/>
        </p:blipFill>
        <p:spPr>
          <a:xfrm>
            <a:off x="1" y="1"/>
            <a:ext cx="6812280" cy="6887417"/>
          </a:xfrm>
          <a:prstGeom prst="rect">
            <a:avLst/>
          </a:prstGeom>
        </p:spPr>
      </p:pic>
      <p:pic>
        <p:nvPicPr>
          <p:cNvPr id="5" name="Picture 4">
            <a:extLst>
              <a:ext uri="{FF2B5EF4-FFF2-40B4-BE49-F238E27FC236}">
                <a16:creationId xmlns:a16="http://schemas.microsoft.com/office/drawing/2014/main" id="{E8F5FB38-7EE4-1E4C-203E-8616F7D70E18}"/>
              </a:ext>
            </a:extLst>
          </p:cNvPr>
          <p:cNvPicPr/>
          <p:nvPr userDrawn="1"/>
        </p:nvPicPr>
        <p:blipFill>
          <a:blip r:embed="rId4"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D3CE9A4E-454B-F7A2-0FB0-0664C51FD5C8}"/>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51661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ground 2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ED0CD-8998-EDCF-A39D-7A4BCE6E63FC}"/>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1" y="0"/>
            <a:ext cx="5092486" cy="6858000"/>
          </a:xfrm>
          <a:prstGeom prst="rect">
            <a:avLst/>
          </a:prstGeom>
        </p:spPr>
      </p:pic>
      <p:pic>
        <p:nvPicPr>
          <p:cNvPr id="5" name="Picture 4">
            <a:extLst>
              <a:ext uri="{FF2B5EF4-FFF2-40B4-BE49-F238E27FC236}">
                <a16:creationId xmlns:a16="http://schemas.microsoft.com/office/drawing/2014/main" id="{9157B5C1-D45F-4F7D-503B-7A3717059F3E}"/>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0621C226-8212-A24D-76BD-8E0FB2D770BF}"/>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190712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ground 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A3B0A-99EF-C167-6456-7179C48DC2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 y="0"/>
            <a:ext cx="9142703" cy="6858000"/>
          </a:xfrm>
          <a:prstGeom prst="rect">
            <a:avLst/>
          </a:prstGeom>
        </p:spPr>
      </p:pic>
      <p:pic>
        <p:nvPicPr>
          <p:cNvPr id="3" name="Picture 2">
            <a:extLst>
              <a:ext uri="{FF2B5EF4-FFF2-40B4-BE49-F238E27FC236}">
                <a16:creationId xmlns:a16="http://schemas.microsoft.com/office/drawing/2014/main" id="{DE09972B-CC9D-A8EC-ECF1-3848686B9B6A}"/>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BF9EB5D1-3A9C-F1EF-ECD2-6A7EE52302B6}"/>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019782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ground 2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6F82D-413E-C337-7517-73E93D13065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49" y="0"/>
            <a:ext cx="9142703" cy="6858000"/>
          </a:xfrm>
          <a:prstGeom prst="rect">
            <a:avLst/>
          </a:prstGeom>
        </p:spPr>
      </p:pic>
      <p:pic>
        <p:nvPicPr>
          <p:cNvPr id="3" name="Picture 2">
            <a:extLst>
              <a:ext uri="{FF2B5EF4-FFF2-40B4-BE49-F238E27FC236}">
                <a16:creationId xmlns:a16="http://schemas.microsoft.com/office/drawing/2014/main" id="{2EBF3D7B-73DC-1DCE-63CF-C27D997A92E9}"/>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6" name="Title 3">
            <a:extLst>
              <a:ext uri="{FF2B5EF4-FFF2-40B4-BE49-F238E27FC236}">
                <a16:creationId xmlns:a16="http://schemas.microsoft.com/office/drawing/2014/main" id="{45BA0764-1EB5-C96D-BE63-2711A68B1D04}"/>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8198216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ground 2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0F1F6-87A9-9B57-A13A-9732C4049BA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 y="0"/>
            <a:ext cx="8597188" cy="6858000"/>
          </a:xfrm>
          <a:prstGeom prst="rect">
            <a:avLst/>
          </a:prstGeom>
        </p:spPr>
      </p:pic>
      <p:pic>
        <p:nvPicPr>
          <p:cNvPr id="3" name="Picture 2">
            <a:extLst>
              <a:ext uri="{FF2B5EF4-FFF2-40B4-BE49-F238E27FC236}">
                <a16:creationId xmlns:a16="http://schemas.microsoft.com/office/drawing/2014/main" id="{810BF99F-E492-2F7B-3639-4688E0A477F9}"/>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6" name="Title 3">
            <a:extLst>
              <a:ext uri="{FF2B5EF4-FFF2-40B4-BE49-F238E27FC236}">
                <a16:creationId xmlns:a16="http://schemas.microsoft.com/office/drawing/2014/main" id="{CBFF3134-8908-9BBF-5A4F-70D0ED597B6F}"/>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579662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2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F906D-0C3D-F0D4-FE46-DF6EE22DC26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49" y="0"/>
            <a:ext cx="9142703" cy="6858000"/>
          </a:xfrm>
          <a:prstGeom prst="rect">
            <a:avLst/>
          </a:prstGeom>
        </p:spPr>
      </p:pic>
      <p:pic>
        <p:nvPicPr>
          <p:cNvPr id="5" name="Picture 4">
            <a:extLst>
              <a:ext uri="{FF2B5EF4-FFF2-40B4-BE49-F238E27FC236}">
                <a16:creationId xmlns:a16="http://schemas.microsoft.com/office/drawing/2014/main" id="{1870F010-564B-F52E-3BE8-29C64C8F9C81}"/>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A035136C-EAA6-7978-955F-91DBB5D6C13E}"/>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75574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4B3A17-0DB7-C543-BE99-69CDA03D0C89}" type="slidenum">
              <a:rPr lang="en-US"/>
              <a:pPr>
                <a:defRPr/>
              </a:pPr>
              <a:t>‹#›</a:t>
            </a:fld>
            <a:endParaRPr lang="en-US"/>
          </a:p>
        </p:txBody>
      </p:sp>
    </p:spTree>
    <p:extLst>
      <p:ext uri="{BB962C8B-B14F-4D97-AF65-F5344CB8AC3E}">
        <p14:creationId xmlns:p14="http://schemas.microsoft.com/office/powerpoint/2010/main" val="1067192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ground 2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60946-0EB8-21C5-5E0A-0EDD8B29C71D}"/>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 y="0"/>
            <a:ext cx="5281435" cy="6858000"/>
          </a:xfrm>
          <a:prstGeom prst="rect">
            <a:avLst/>
          </a:prstGeom>
        </p:spPr>
      </p:pic>
      <p:pic>
        <p:nvPicPr>
          <p:cNvPr id="5" name="Picture 4">
            <a:extLst>
              <a:ext uri="{FF2B5EF4-FFF2-40B4-BE49-F238E27FC236}">
                <a16:creationId xmlns:a16="http://schemas.microsoft.com/office/drawing/2014/main" id="{61F9CF8B-AE20-7EC3-32DF-D6046ED7497A}"/>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F7243458-7062-EBD7-2ABC-949D278B3E97}"/>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152592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ground 30">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3413DA-6ED8-78A5-A86E-04DA59EAECAD}"/>
              </a:ext>
            </a:extLst>
          </p:cNvPr>
          <p:cNvGrpSpPr/>
          <p:nvPr userDrawn="1"/>
        </p:nvGrpSpPr>
        <p:grpSpPr>
          <a:xfrm>
            <a:off x="0" y="1"/>
            <a:ext cx="9204157" cy="6863347"/>
            <a:chOff x="0" y="0"/>
            <a:chExt cx="18408314" cy="10296610"/>
          </a:xfrm>
        </p:grpSpPr>
        <p:pic>
          <p:nvPicPr>
            <p:cNvPr id="5" name="Picture 4">
              <a:extLst>
                <a:ext uri="{FF2B5EF4-FFF2-40B4-BE49-F238E27FC236}">
                  <a16:creationId xmlns:a16="http://schemas.microsoft.com/office/drawing/2014/main" id="{43CD9640-B12B-4258-260C-51761BD263F8}"/>
                </a:ext>
              </a:extLst>
            </p:cNvPr>
            <p:cNvPicPr>
              <a:picLocks noChangeAspect="1"/>
            </p:cNvPicPr>
            <p:nvPr/>
          </p:nvPicPr>
          <p:blipFill>
            <a:blip r:embed="rId2" cstate="email">
              <a:duotone>
                <a:schemeClr val="accent1">
                  <a:shade val="45000"/>
                  <a:satMod val="135000"/>
                </a:schemeClr>
                <a:prstClr val="white"/>
              </a:duotone>
              <a:alphaModFix amt="55000"/>
              <a:extLst>
                <a:ext uri="{28A0092B-C50C-407E-A947-70E740481C1C}">
                  <a14:useLocalDpi xmlns:a14="http://schemas.microsoft.com/office/drawing/2010/main"/>
                </a:ext>
              </a:extLst>
            </a:blip>
            <a:stretch>
              <a:fillRect/>
            </a:stretch>
          </p:blipFill>
          <p:spPr>
            <a:xfrm>
              <a:off x="0" y="0"/>
              <a:ext cx="14341852" cy="10288588"/>
            </a:xfrm>
            <a:prstGeom prst="rect">
              <a:avLst/>
            </a:prstGeom>
          </p:spPr>
        </p:pic>
        <p:pic>
          <p:nvPicPr>
            <p:cNvPr id="6" name="Picture 5">
              <a:extLst>
                <a:ext uri="{FF2B5EF4-FFF2-40B4-BE49-F238E27FC236}">
                  <a16:creationId xmlns:a16="http://schemas.microsoft.com/office/drawing/2014/main" id="{97D18633-0DD9-7166-5B0E-AFDE135F2284}"/>
                </a:ext>
              </a:extLst>
            </p:cNvPr>
            <p:cNvPicPr>
              <a:picLocks noChangeAspect="1"/>
            </p:cNvPicPr>
            <p:nvPr/>
          </p:nvPicPr>
          <p:blipFill>
            <a:blip r:embed="rId2" cstate="email">
              <a:duotone>
                <a:schemeClr val="accent1">
                  <a:shade val="45000"/>
                  <a:satMod val="135000"/>
                </a:schemeClr>
                <a:prstClr val="white"/>
              </a:duotone>
              <a:alphaModFix amt="55000"/>
              <a:extLst>
                <a:ext uri="{28A0092B-C50C-407E-A947-70E740481C1C}">
                  <a14:useLocalDpi xmlns:a14="http://schemas.microsoft.com/office/drawing/2010/main"/>
                </a:ext>
              </a:extLst>
            </a:blip>
            <a:stretch>
              <a:fillRect/>
            </a:stretch>
          </p:blipFill>
          <p:spPr>
            <a:xfrm flipH="1" flipV="1">
              <a:off x="4066462" y="8022"/>
              <a:ext cx="14341852" cy="10288588"/>
            </a:xfrm>
            <a:prstGeom prst="rect">
              <a:avLst/>
            </a:prstGeom>
          </p:spPr>
        </p:pic>
      </p:grpSp>
      <p:pic>
        <p:nvPicPr>
          <p:cNvPr id="7" name="Picture 6">
            <a:extLst>
              <a:ext uri="{FF2B5EF4-FFF2-40B4-BE49-F238E27FC236}">
                <a16:creationId xmlns:a16="http://schemas.microsoft.com/office/drawing/2014/main" id="{AEC8A791-E478-4CF9-B4F2-1D4D64920EC5}"/>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A3E5B258-1A6F-97CA-BE10-A787695B2EDD}"/>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6819608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3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28752D1-F060-6E3C-962C-D37BAE848FB7}"/>
              </a:ext>
            </a:extLst>
          </p:cNvPr>
          <p:cNvGrpSpPr/>
          <p:nvPr userDrawn="1"/>
        </p:nvGrpSpPr>
        <p:grpSpPr>
          <a:xfrm>
            <a:off x="-1" y="1"/>
            <a:ext cx="9144001" cy="6887417"/>
            <a:chOff x="-1" y="0"/>
            <a:chExt cx="18288001" cy="10332720"/>
          </a:xfrm>
        </p:grpSpPr>
        <p:pic>
          <p:nvPicPr>
            <p:cNvPr id="5" name="Picture 4" descr="A picture containing text&#10;&#10;Description automatically generated">
              <a:extLst>
                <a:ext uri="{FF2B5EF4-FFF2-40B4-BE49-F238E27FC236}">
                  <a16:creationId xmlns:a16="http://schemas.microsoft.com/office/drawing/2014/main" id="{FB01AEA8-E48F-DE6D-74A7-71F01EC59F36}"/>
                </a:ext>
              </a:extLst>
            </p:cNvPr>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t="-2613" r="-26"/>
            <a:stretch/>
          </p:blipFill>
          <p:spPr>
            <a:xfrm flipH="1" flipV="1">
              <a:off x="0" y="0"/>
              <a:ext cx="18288000" cy="1033272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F7C4609-5DE5-D32B-0073-9265E87AB131}"/>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 y="1146997"/>
              <a:ext cx="18287999" cy="9145669"/>
            </a:xfrm>
            <a:prstGeom prst="rect">
              <a:avLst/>
            </a:prstGeom>
          </p:spPr>
        </p:pic>
      </p:grpSp>
      <p:pic>
        <p:nvPicPr>
          <p:cNvPr id="7" name="Picture 6">
            <a:extLst>
              <a:ext uri="{FF2B5EF4-FFF2-40B4-BE49-F238E27FC236}">
                <a16:creationId xmlns:a16="http://schemas.microsoft.com/office/drawing/2014/main" id="{19647FD0-5E0F-6ADA-DCCD-5A9D9C68FAD2}"/>
              </a:ext>
            </a:extLst>
          </p:cNvPr>
          <p:cNvPicPr/>
          <p:nvPr userDrawn="1"/>
        </p:nvPicPr>
        <p:blipFill>
          <a:blip r:embed="rId4"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9815C617-AFE9-69D7-E07B-1F869B21DE5D}"/>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802865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ground 3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6FC707-B5CE-70DD-FA9B-B0DBC4A745A4}"/>
              </a:ext>
            </a:extLst>
          </p:cNvPr>
          <p:cNvGrpSpPr/>
          <p:nvPr userDrawn="1"/>
        </p:nvGrpSpPr>
        <p:grpSpPr>
          <a:xfrm>
            <a:off x="-511791" y="3983342"/>
            <a:ext cx="9835406" cy="2874660"/>
            <a:chOff x="-1604211" y="4455715"/>
            <a:chExt cx="21721011" cy="6372211"/>
          </a:xfrm>
        </p:grpSpPr>
        <p:sp>
          <p:nvSpPr>
            <p:cNvPr id="5" name="Freeform 1456">
              <a:extLst>
                <a:ext uri="{FF2B5EF4-FFF2-40B4-BE49-F238E27FC236}">
                  <a16:creationId xmlns:a16="http://schemas.microsoft.com/office/drawing/2014/main" id="{24C579BB-A729-0F34-8F69-0F940AA6EFDE}"/>
                </a:ext>
              </a:extLst>
            </p:cNvPr>
            <p:cNvSpPr>
              <a:spLocks/>
            </p:cNvSpPr>
            <p:nvPr/>
          </p:nvSpPr>
          <p:spPr bwMode="auto">
            <a:xfrm flipV="1">
              <a:off x="-1604211" y="4455715"/>
              <a:ext cx="21721011" cy="5832873"/>
            </a:xfrm>
            <a:custGeom>
              <a:avLst/>
              <a:gdLst>
                <a:gd name="T0" fmla="*/ 12190413 w 2770"/>
                <a:gd name="T1" fmla="*/ 3365014 h 940"/>
                <a:gd name="T2" fmla="*/ 8880958 w 2770"/>
                <a:gd name="T3" fmla="*/ 3219666 h 940"/>
                <a:gd name="T4" fmla="*/ 3124618 w 2770"/>
                <a:gd name="T5" fmla="*/ 3294542 h 940"/>
                <a:gd name="T6" fmla="*/ 0 w 2770"/>
                <a:gd name="T7" fmla="*/ 1915944 h 940"/>
                <a:gd name="T8" fmla="*/ 0 w 2770"/>
                <a:gd name="T9" fmla="*/ 0 h 940"/>
                <a:gd name="T10" fmla="*/ 12190413 w 2770"/>
                <a:gd name="T11" fmla="*/ 0 h 940"/>
                <a:gd name="T12" fmla="*/ 12190413 w 2770"/>
                <a:gd name="T13" fmla="*/ 3365014 h 940"/>
                <a:gd name="T14" fmla="*/ 0 60000 65536"/>
                <a:gd name="T15" fmla="*/ 0 60000 65536"/>
                <a:gd name="T16" fmla="*/ 0 60000 65536"/>
                <a:gd name="T17" fmla="*/ 0 60000 65536"/>
                <a:gd name="T18" fmla="*/ 0 60000 65536"/>
                <a:gd name="T19" fmla="*/ 0 60000 65536"/>
                <a:gd name="T20" fmla="*/ 0 60000 65536"/>
                <a:gd name="connsiteX0" fmla="*/ 10000 w 10000"/>
                <a:gd name="connsiteY0" fmla="*/ 8128 h 8391"/>
                <a:gd name="connsiteX1" fmla="*/ 7285 w 10000"/>
                <a:gd name="connsiteY1" fmla="*/ 7777 h 8391"/>
                <a:gd name="connsiteX2" fmla="*/ 2563 w 10000"/>
                <a:gd name="connsiteY2" fmla="*/ 7957 h 8391"/>
                <a:gd name="connsiteX3" fmla="*/ 0 w 10000"/>
                <a:gd name="connsiteY3" fmla="*/ 4628 h 8391"/>
                <a:gd name="connsiteX4" fmla="*/ 0 w 10000"/>
                <a:gd name="connsiteY4" fmla="*/ 0 h 8391"/>
                <a:gd name="connsiteX5" fmla="*/ 10000 w 10000"/>
                <a:gd name="connsiteY5" fmla="*/ 0 h 8391"/>
                <a:gd name="connsiteX6" fmla="*/ 10000 w 10000"/>
                <a:gd name="connsiteY6" fmla="*/ 8128 h 8391"/>
                <a:gd name="connsiteX0" fmla="*/ 10000 w 10000"/>
                <a:gd name="connsiteY0" fmla="*/ 9687 h 10001"/>
                <a:gd name="connsiteX1" fmla="*/ 7285 w 10000"/>
                <a:gd name="connsiteY1" fmla="*/ 9268 h 10001"/>
                <a:gd name="connsiteX2" fmla="*/ 2563 w 10000"/>
                <a:gd name="connsiteY2" fmla="*/ 9483 h 10001"/>
                <a:gd name="connsiteX3" fmla="*/ 0 w 10000"/>
                <a:gd name="connsiteY3" fmla="*/ 5515 h 10001"/>
                <a:gd name="connsiteX4" fmla="*/ 0 w 10000"/>
                <a:gd name="connsiteY4" fmla="*/ 0 h 10001"/>
                <a:gd name="connsiteX5" fmla="*/ 10000 w 10000"/>
                <a:gd name="connsiteY5" fmla="*/ 0 h 10001"/>
                <a:gd name="connsiteX6" fmla="*/ 10000 w 10000"/>
                <a:gd name="connsiteY6" fmla="*/ 9687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1">
                  <a:moveTo>
                    <a:pt x="10000" y="9687"/>
                  </a:moveTo>
                  <a:cubicBezTo>
                    <a:pt x="10000" y="9687"/>
                    <a:pt x="8825" y="6727"/>
                    <a:pt x="7285" y="9268"/>
                  </a:cubicBezTo>
                  <a:cubicBezTo>
                    <a:pt x="5700" y="11884"/>
                    <a:pt x="5422" y="5008"/>
                    <a:pt x="2563" y="9483"/>
                  </a:cubicBezTo>
                  <a:cubicBezTo>
                    <a:pt x="1069" y="11816"/>
                    <a:pt x="0" y="5515"/>
                    <a:pt x="0" y="5515"/>
                  </a:cubicBezTo>
                  <a:lnTo>
                    <a:pt x="0" y="0"/>
                  </a:lnTo>
                  <a:lnTo>
                    <a:pt x="10000" y="0"/>
                  </a:lnTo>
                  <a:lnTo>
                    <a:pt x="10000" y="9687"/>
                  </a:lnTo>
                  <a:close/>
                </a:path>
              </a:pathLst>
            </a:custGeom>
            <a:solidFill>
              <a:schemeClr val="accent2">
                <a:alpha val="62000"/>
              </a:schemeClr>
            </a:solidFill>
            <a:ln>
              <a:noFill/>
            </a:ln>
          </p:spPr>
          <p:txBody>
            <a:bodyPr/>
            <a:lstStyle/>
            <a:p>
              <a:endParaRPr lang="en-US" sz="900">
                <a:latin typeface="Arial" panose="020B0604020202020204" pitchFamily="34" charset="0"/>
              </a:endParaRPr>
            </a:p>
          </p:txBody>
        </p:sp>
        <p:sp>
          <p:nvSpPr>
            <p:cNvPr id="6" name="Freeform 1456">
              <a:extLst>
                <a:ext uri="{FF2B5EF4-FFF2-40B4-BE49-F238E27FC236}">
                  <a16:creationId xmlns:a16="http://schemas.microsoft.com/office/drawing/2014/main" id="{19FD99BB-58BD-49A4-BD8F-5415E122073E}"/>
                </a:ext>
              </a:extLst>
            </p:cNvPr>
            <p:cNvSpPr>
              <a:spLocks/>
            </p:cNvSpPr>
            <p:nvPr/>
          </p:nvSpPr>
          <p:spPr bwMode="auto">
            <a:xfrm flipV="1">
              <a:off x="-493657" y="5530000"/>
              <a:ext cx="20222581" cy="5297926"/>
            </a:xfrm>
            <a:custGeom>
              <a:avLst/>
              <a:gdLst>
                <a:gd name="T0" fmla="*/ 12190413 w 2770"/>
                <a:gd name="T1" fmla="*/ 3365014 h 940"/>
                <a:gd name="T2" fmla="*/ 8880958 w 2770"/>
                <a:gd name="T3" fmla="*/ 3219666 h 940"/>
                <a:gd name="T4" fmla="*/ 3124618 w 2770"/>
                <a:gd name="T5" fmla="*/ 3294542 h 940"/>
                <a:gd name="T6" fmla="*/ 0 w 2770"/>
                <a:gd name="T7" fmla="*/ 1915944 h 940"/>
                <a:gd name="T8" fmla="*/ 0 w 2770"/>
                <a:gd name="T9" fmla="*/ 0 h 940"/>
                <a:gd name="T10" fmla="*/ 12190413 w 2770"/>
                <a:gd name="T11" fmla="*/ 0 h 940"/>
                <a:gd name="T12" fmla="*/ 12190413 w 2770"/>
                <a:gd name="T13" fmla="*/ 3365014 h 940"/>
                <a:gd name="T14" fmla="*/ 0 60000 65536"/>
                <a:gd name="T15" fmla="*/ 0 60000 65536"/>
                <a:gd name="T16" fmla="*/ 0 60000 65536"/>
                <a:gd name="T17" fmla="*/ 0 60000 65536"/>
                <a:gd name="T18" fmla="*/ 0 60000 65536"/>
                <a:gd name="T19" fmla="*/ 0 60000 65536"/>
                <a:gd name="T20" fmla="*/ 0 60000 65536"/>
                <a:gd name="connsiteX0" fmla="*/ 10000 w 10000"/>
                <a:gd name="connsiteY0" fmla="*/ 8128 h 8391"/>
                <a:gd name="connsiteX1" fmla="*/ 7285 w 10000"/>
                <a:gd name="connsiteY1" fmla="*/ 7777 h 8391"/>
                <a:gd name="connsiteX2" fmla="*/ 2563 w 10000"/>
                <a:gd name="connsiteY2" fmla="*/ 7957 h 8391"/>
                <a:gd name="connsiteX3" fmla="*/ 0 w 10000"/>
                <a:gd name="connsiteY3" fmla="*/ 4628 h 8391"/>
                <a:gd name="connsiteX4" fmla="*/ 0 w 10000"/>
                <a:gd name="connsiteY4" fmla="*/ 0 h 8391"/>
                <a:gd name="connsiteX5" fmla="*/ 10000 w 10000"/>
                <a:gd name="connsiteY5" fmla="*/ 0 h 8391"/>
                <a:gd name="connsiteX6" fmla="*/ 10000 w 10000"/>
                <a:gd name="connsiteY6" fmla="*/ 8128 h 8391"/>
                <a:gd name="connsiteX0" fmla="*/ 10000 w 10000"/>
                <a:gd name="connsiteY0" fmla="*/ 9687 h 10001"/>
                <a:gd name="connsiteX1" fmla="*/ 7285 w 10000"/>
                <a:gd name="connsiteY1" fmla="*/ 9268 h 10001"/>
                <a:gd name="connsiteX2" fmla="*/ 2563 w 10000"/>
                <a:gd name="connsiteY2" fmla="*/ 9483 h 10001"/>
                <a:gd name="connsiteX3" fmla="*/ 0 w 10000"/>
                <a:gd name="connsiteY3" fmla="*/ 5515 h 10001"/>
                <a:gd name="connsiteX4" fmla="*/ 0 w 10000"/>
                <a:gd name="connsiteY4" fmla="*/ 0 h 10001"/>
                <a:gd name="connsiteX5" fmla="*/ 10000 w 10000"/>
                <a:gd name="connsiteY5" fmla="*/ 0 h 10001"/>
                <a:gd name="connsiteX6" fmla="*/ 10000 w 10000"/>
                <a:gd name="connsiteY6" fmla="*/ 9687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1">
                  <a:moveTo>
                    <a:pt x="10000" y="9687"/>
                  </a:moveTo>
                  <a:cubicBezTo>
                    <a:pt x="10000" y="9687"/>
                    <a:pt x="8825" y="6727"/>
                    <a:pt x="7285" y="9268"/>
                  </a:cubicBezTo>
                  <a:cubicBezTo>
                    <a:pt x="5700" y="11884"/>
                    <a:pt x="5422" y="5008"/>
                    <a:pt x="2563" y="9483"/>
                  </a:cubicBezTo>
                  <a:cubicBezTo>
                    <a:pt x="1069" y="11816"/>
                    <a:pt x="0" y="5515"/>
                    <a:pt x="0" y="5515"/>
                  </a:cubicBezTo>
                  <a:lnTo>
                    <a:pt x="0" y="0"/>
                  </a:lnTo>
                  <a:lnTo>
                    <a:pt x="10000" y="0"/>
                  </a:lnTo>
                  <a:lnTo>
                    <a:pt x="10000" y="9687"/>
                  </a:lnTo>
                  <a:close/>
                </a:path>
              </a:pathLst>
            </a:custGeom>
            <a:solidFill>
              <a:schemeClr val="accent2">
                <a:lumMod val="75000"/>
                <a:alpha val="62000"/>
              </a:schemeClr>
            </a:solidFill>
            <a:ln>
              <a:noFill/>
            </a:ln>
          </p:spPr>
          <p:txBody>
            <a:bodyPr/>
            <a:lstStyle/>
            <a:p>
              <a:endParaRPr lang="en-US" sz="900">
                <a:latin typeface="Arial" panose="020B0604020202020204" pitchFamily="34" charset="0"/>
              </a:endParaRPr>
            </a:p>
          </p:txBody>
        </p:sp>
      </p:grpSp>
      <p:pic>
        <p:nvPicPr>
          <p:cNvPr id="7" name="Picture 6">
            <a:extLst>
              <a:ext uri="{FF2B5EF4-FFF2-40B4-BE49-F238E27FC236}">
                <a16:creationId xmlns:a16="http://schemas.microsoft.com/office/drawing/2014/main" id="{821B93E7-1AE0-6BF1-56DB-C93F73358052}"/>
              </a:ext>
            </a:extLst>
          </p:cNvPr>
          <p:cNvPicPr/>
          <p:nvPr userDrawn="1"/>
        </p:nvPicPr>
        <p:blipFill>
          <a:blip r:embed="rId2"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A11B14E9-A2FB-0ADF-96AE-C7A57D4C69F6}"/>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460344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ground 3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5B654-947F-8973-0F98-2A6CACFE28B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49" y="0"/>
            <a:ext cx="9142703" cy="6858000"/>
          </a:xfrm>
          <a:prstGeom prst="rect">
            <a:avLst/>
          </a:prstGeom>
        </p:spPr>
      </p:pic>
      <p:sp>
        <p:nvSpPr>
          <p:cNvPr id="5" name="Rectangle 4">
            <a:extLst>
              <a:ext uri="{FF2B5EF4-FFF2-40B4-BE49-F238E27FC236}">
                <a16:creationId xmlns:a16="http://schemas.microsoft.com/office/drawing/2014/main" id="{7C40F7D4-D5EC-CAFE-AA9D-5467111D561A}"/>
              </a:ext>
            </a:extLst>
          </p:cNvPr>
          <p:cNvSpPr/>
          <p:nvPr userDrawn="1"/>
        </p:nvSpPr>
        <p:spPr>
          <a:xfrm>
            <a:off x="0" y="800547"/>
            <a:ext cx="9144000" cy="5685689"/>
          </a:xfrm>
          <a:prstGeom prst="rect">
            <a:avLst/>
          </a:prstGeom>
          <a:solidFill>
            <a:srgbClr val="FFFFFF"/>
          </a:solidFill>
          <a:ln>
            <a:noFill/>
          </a:ln>
          <a:effectLst>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3F781904-E3C6-2CE2-49D0-381A23CA1C9D}"/>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6895BD84-7558-F406-788E-36E478E68F5D}"/>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557598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ground 3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5B654-947F-8973-0F98-2A6CACFE28B5}"/>
              </a:ext>
            </a:extLst>
          </p:cNvPr>
          <p:cNvPicPr>
            <a:picLocks noChangeAspect="1"/>
          </p:cNvPicPr>
          <p:nvPr userDrawn="1"/>
        </p:nvPicPr>
        <p:blipFill>
          <a:blip r:embed="rId2" cstate="email">
            <a:alphaModFix amt="40000"/>
            <a:extLst>
              <a:ext uri="{28A0092B-C50C-407E-A947-70E740481C1C}">
                <a14:useLocalDpi xmlns:a14="http://schemas.microsoft.com/office/drawing/2010/main"/>
              </a:ext>
            </a:extLst>
          </a:blip>
          <a:stretch>
            <a:fillRect/>
          </a:stretch>
        </p:blipFill>
        <p:spPr>
          <a:xfrm>
            <a:off x="649" y="0"/>
            <a:ext cx="9142703" cy="6858000"/>
          </a:xfrm>
          <a:prstGeom prst="rect">
            <a:avLst/>
          </a:prstGeom>
        </p:spPr>
      </p:pic>
      <p:pic>
        <p:nvPicPr>
          <p:cNvPr id="5" name="Picture 4">
            <a:extLst>
              <a:ext uri="{FF2B5EF4-FFF2-40B4-BE49-F238E27FC236}">
                <a16:creationId xmlns:a16="http://schemas.microsoft.com/office/drawing/2014/main" id="{97F7ABBC-C436-A0E1-D58D-94976E8C26CF}"/>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048AB5AF-343F-A075-4E24-8CD5342462EB}"/>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919594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3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E114F-830E-3AD0-0C30-A47976745D5B}"/>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flipH="1">
            <a:off x="2479" y="-21789"/>
            <a:ext cx="8495589" cy="6881330"/>
          </a:xfrm>
          <a:prstGeom prst="rect">
            <a:avLst/>
          </a:prstGeom>
        </p:spPr>
      </p:pic>
      <p:sp>
        <p:nvSpPr>
          <p:cNvPr id="5" name="Rectangle 4">
            <a:extLst>
              <a:ext uri="{FF2B5EF4-FFF2-40B4-BE49-F238E27FC236}">
                <a16:creationId xmlns:a16="http://schemas.microsoft.com/office/drawing/2014/main" id="{FFFD636B-6D60-2FEA-45F5-D90C290C983D}"/>
              </a:ext>
            </a:extLst>
          </p:cNvPr>
          <p:cNvSpPr/>
          <p:nvPr userDrawn="1"/>
        </p:nvSpPr>
        <p:spPr>
          <a:xfrm>
            <a:off x="0" y="800545"/>
            <a:ext cx="9144000" cy="5249028"/>
          </a:xfrm>
          <a:prstGeom prst="rect">
            <a:avLst/>
          </a:prstGeom>
          <a:solidFill>
            <a:srgbClr val="FFFFFF"/>
          </a:solidFill>
          <a:ln>
            <a:noFill/>
          </a:ln>
          <a:effectLst>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720C1D05-72AC-B271-FECF-645F02F37CDB}"/>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95D15A38-3A8B-94E9-3FEF-3309D29178E2}"/>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812467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3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77666-B05E-5F2E-82F0-DEB31EE2AE76}"/>
              </a:ext>
            </a:extLst>
          </p:cNvPr>
          <p:cNvPicPr>
            <a:picLocks noChangeAspect="1"/>
          </p:cNvPicPr>
          <p:nvPr userDrawn="1"/>
        </p:nvPicPr>
        <p:blipFill>
          <a:blip r:embed="rId2" cstate="email">
            <a:alphaModFix amt="50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8" y="0"/>
            <a:ext cx="9135273" cy="6858000"/>
          </a:xfrm>
          <a:prstGeom prst="rect">
            <a:avLst/>
          </a:prstGeom>
        </p:spPr>
      </p:pic>
      <p:pic>
        <p:nvPicPr>
          <p:cNvPr id="5" name="Picture 4">
            <a:extLst>
              <a:ext uri="{FF2B5EF4-FFF2-40B4-BE49-F238E27FC236}">
                <a16:creationId xmlns:a16="http://schemas.microsoft.com/office/drawing/2014/main" id="{AF26A48C-C97B-22ED-D73F-2A2C5FAB1922}"/>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2ED8D27C-0418-8AEE-0558-9C9FD0E5115D}"/>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589994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ckground 3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37D120-E08A-D161-C3CF-7E59453614ED}"/>
              </a:ext>
            </a:extLst>
          </p:cNvPr>
          <p:cNvPicPr>
            <a:picLocks noChangeAspect="1"/>
          </p:cNvPicPr>
          <p:nvPr userDrawn="1"/>
        </p:nvPicPr>
        <p:blipFill>
          <a:blip r:embed="rId2" cstate="email">
            <a:alphaModFix amt="31000"/>
            <a:extLst>
              <a:ext uri="{28A0092B-C50C-407E-A947-70E740481C1C}">
                <a14:useLocalDpi xmlns:a14="http://schemas.microsoft.com/office/drawing/2010/main"/>
              </a:ext>
            </a:extLst>
          </a:blip>
          <a:stretch>
            <a:fillRect/>
          </a:stretch>
        </p:blipFill>
        <p:spPr>
          <a:xfrm>
            <a:off x="649" y="0"/>
            <a:ext cx="9142703" cy="6858000"/>
          </a:xfrm>
          <a:prstGeom prst="rect">
            <a:avLst/>
          </a:prstGeom>
        </p:spPr>
      </p:pic>
      <p:sp>
        <p:nvSpPr>
          <p:cNvPr id="6" name="Rectangle 5">
            <a:extLst>
              <a:ext uri="{FF2B5EF4-FFF2-40B4-BE49-F238E27FC236}">
                <a16:creationId xmlns:a16="http://schemas.microsoft.com/office/drawing/2014/main" id="{BACC6ECB-2D3F-BA90-8031-E9181225B9F9}"/>
              </a:ext>
            </a:extLst>
          </p:cNvPr>
          <p:cNvSpPr/>
          <p:nvPr userDrawn="1"/>
        </p:nvSpPr>
        <p:spPr>
          <a:xfrm>
            <a:off x="0" y="876834"/>
            <a:ext cx="9144000" cy="6373079"/>
          </a:xfrm>
          <a:prstGeom prst="rect">
            <a:avLst/>
          </a:prstGeom>
          <a:solidFill>
            <a:srgbClr val="FFFFFF"/>
          </a:solidFill>
          <a:ln>
            <a:noFill/>
          </a:ln>
          <a:effectLst>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2">
            <a:extLst>
              <a:ext uri="{FF2B5EF4-FFF2-40B4-BE49-F238E27FC236}">
                <a16:creationId xmlns:a16="http://schemas.microsoft.com/office/drawing/2014/main" id="{3AE6E7D6-4BA4-57BB-6232-0FABCE70D34D}"/>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8BCC88DE-0FF7-F910-A83D-A3F8E651BBBB}"/>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579362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ckground 3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5FB59-C5FB-C547-EBAC-3A5F6737D8C6}"/>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t="-1" b="27166"/>
          <a:stretch/>
        </p:blipFill>
        <p:spPr>
          <a:xfrm>
            <a:off x="-1" y="-4112"/>
            <a:ext cx="9144001" cy="6887417"/>
          </a:xfrm>
          <a:prstGeom prst="rect">
            <a:avLst/>
          </a:prstGeom>
        </p:spPr>
      </p:pic>
      <p:pic>
        <p:nvPicPr>
          <p:cNvPr id="5" name="Picture 4">
            <a:extLst>
              <a:ext uri="{FF2B5EF4-FFF2-40B4-BE49-F238E27FC236}">
                <a16:creationId xmlns:a16="http://schemas.microsoft.com/office/drawing/2014/main" id="{CF2F46ED-9C63-2268-48EF-9513FA5D0663}"/>
              </a:ext>
            </a:extLst>
          </p:cNvPr>
          <p:cNvPicPr/>
          <p:nvPr userDrawn="1"/>
        </p:nvPicPr>
        <p:blipFill>
          <a:blip r:embed="rId3" cstate="email">
            <a:extLst>
              <a:ext uri="{28A0092B-C50C-407E-A947-70E740481C1C}">
                <a14:useLocalDpi xmlns:a14="http://schemas.microsoft.com/office/drawing/2010/main"/>
              </a:ext>
            </a:extLst>
          </a:blip>
          <a:srcRect/>
          <a:stretch/>
        </p:blipFill>
        <p:spPr>
          <a:xfrm>
            <a:off x="8372288" y="175273"/>
            <a:ext cx="617988" cy="615458"/>
          </a:xfrm>
          <a:prstGeom prst="rect">
            <a:avLst/>
          </a:prstGeom>
          <a:ln>
            <a:noFill/>
          </a:ln>
        </p:spPr>
      </p:pic>
      <p:sp>
        <p:nvSpPr>
          <p:cNvPr id="2" name="Title 3">
            <a:extLst>
              <a:ext uri="{FF2B5EF4-FFF2-40B4-BE49-F238E27FC236}">
                <a16:creationId xmlns:a16="http://schemas.microsoft.com/office/drawing/2014/main" id="{96FC9CF8-CA10-601A-CDA5-031A6A3DF060}"/>
              </a:ext>
            </a:extLst>
          </p:cNvPr>
          <p:cNvSpPr>
            <a:spLocks noGrp="1"/>
          </p:cNvSpPr>
          <p:nvPr>
            <p:ph type="title"/>
          </p:nvPr>
        </p:nvSpPr>
        <p:spPr>
          <a:xfrm>
            <a:off x="628650" y="146491"/>
            <a:ext cx="7886700" cy="1325887"/>
          </a:xfrm>
          <a:prstGeom prst="rect">
            <a:avLst/>
          </a:prstGeom>
        </p:spPr>
        <p:txBody>
          <a:bodyPr anchor="ctr" anchorCtr="0"/>
          <a:lstStyle>
            <a:lvl1pPr algn="ctr">
              <a:defRPr sz="27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31219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3.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slideLayout" Target="../slideLayouts/slideLayout107.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56" Type="http://schemas.openxmlformats.org/officeDocument/2006/relationships/slideLayout" Target="../slideLayouts/slideLayout110.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54" Type="http://schemas.openxmlformats.org/officeDocument/2006/relationships/slideLayout" Target="../slideLayouts/slideLayout10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57" Type="http://schemas.openxmlformats.org/officeDocument/2006/relationships/theme" Target="../theme/theme4.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bwMode="auto">
          <a:xfrm>
            <a:off x="457200" y="292100"/>
            <a:ext cx="8229600" cy="1384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51" name="Rectangle 3"/>
          <p:cNvSpPr>
            <a:spLocks noGrp="1" noChangeArrowheads="1"/>
          </p:cNvSpPr>
          <p:nvPr>
            <p:ph type="body" idx="1"/>
          </p:nvPr>
        </p:nvSpPr>
        <p:spPr bwMode="auto">
          <a:xfrm>
            <a:off x="457200" y="1905000"/>
            <a:ext cx="82296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5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360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360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a:defRPr/>
            </a:pPr>
            <a:fld id="{B28F35F3-70C1-6042-BC19-35FC5C5F09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9"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60" r:id="rId13"/>
    <p:sldLayoutId id="2147483763" r:id="rId14"/>
    <p:sldLayoutId id="2147483764" r:id="rId15"/>
    <p:sldLayoutId id="2147483769" r:id="rId16"/>
    <p:sldLayoutId id="2147483774" r:id="rId17"/>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658CD-CC5F-3183-1798-3B543E78326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9AD89-6927-2E14-0AED-FA4D013DB6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56388-9349-58ED-B04C-3B1D1935C0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68D6B32-B66D-4157-9520-76DF4703AB80}" type="datetimeFigureOut">
              <a:rPr lang="en-US" smtClean="0"/>
              <a:t>9/15/2025</a:t>
            </a:fld>
            <a:endParaRPr lang="en-US"/>
          </a:p>
        </p:txBody>
      </p:sp>
      <p:sp>
        <p:nvSpPr>
          <p:cNvPr id="5" name="Footer Placeholder 4">
            <a:extLst>
              <a:ext uri="{FF2B5EF4-FFF2-40B4-BE49-F238E27FC236}">
                <a16:creationId xmlns:a16="http://schemas.microsoft.com/office/drawing/2014/main" id="{BBF6432D-9906-2346-B3A6-CA75A42C6B9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6FD67A-C419-8DE6-F605-7F25C92623B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72DB4FE7-7424-4CAB-8EC2-546B4D1B4178}" type="slidenum">
              <a:rPr lang="en-US" smtClean="0"/>
              <a:t>‹#›</a:t>
            </a:fld>
            <a:endParaRPr lang="en-US"/>
          </a:p>
        </p:txBody>
      </p:sp>
    </p:spTree>
    <p:extLst>
      <p:ext uri="{BB962C8B-B14F-4D97-AF65-F5344CB8AC3E}">
        <p14:creationId xmlns:p14="http://schemas.microsoft.com/office/powerpoint/2010/main" val="417365198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CFFB5-3FCE-4E43-8F6D-82BFBC88F2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D877C-9460-47E9-9269-57E54072EF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43477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xStyles>
    <p:titleStyle>
      <a:lvl1pPr algn="l" defTabSz="685784" rtl="0" eaLnBrk="1" latinLnBrk="0" hangingPunct="1">
        <a:lnSpc>
          <a:spcPct val="90000"/>
        </a:lnSpc>
        <a:spcBef>
          <a:spcPct val="0"/>
        </a:spcBef>
        <a:buNone/>
        <a:defRPr sz="3038" kern="1200" spc="169">
          <a:solidFill>
            <a:srgbClr val="1081C5"/>
          </a:solidFill>
          <a:latin typeface="Arial" panose="020B0604020202020204" pitchFamily="34" charset="0"/>
          <a:ea typeface="+mj-ea"/>
          <a:cs typeface="Arial" panose="020B0604020202020204" pitchFamily="34" charset="0"/>
        </a:defRPr>
      </a:lvl1pPr>
    </p:titleStyle>
    <p:bodyStyle>
      <a:lvl1pPr marL="171446" indent="-171446" algn="l" defTabSz="685784" rtl="0" eaLnBrk="1" latinLnBrk="0" hangingPunct="1">
        <a:lnSpc>
          <a:spcPct val="90000"/>
        </a:lnSpc>
        <a:spcBef>
          <a:spcPts val="750"/>
        </a:spcBef>
        <a:buFont typeface="Arial" panose="020B0604020202020204" pitchFamily="34" charset="0"/>
        <a:buChar char="•"/>
        <a:defRPr sz="2100" kern="1200">
          <a:solidFill>
            <a:srgbClr val="1081C5"/>
          </a:solidFill>
          <a:latin typeface="Arial" panose="020B0604020202020204" pitchFamily="34" charset="0"/>
          <a:ea typeface="+mn-ea"/>
          <a:cs typeface="Arial" panose="020B0604020202020204" pitchFamily="34" charset="0"/>
        </a:defRPr>
      </a:lvl1pPr>
      <a:lvl2pPr marL="514337" indent="-171446" algn="l" defTabSz="685784" rtl="0" eaLnBrk="1" latinLnBrk="0" hangingPunct="1">
        <a:lnSpc>
          <a:spcPct val="90000"/>
        </a:lnSpc>
        <a:spcBef>
          <a:spcPts val="375"/>
        </a:spcBef>
        <a:buFont typeface="Arial" panose="020B0604020202020204" pitchFamily="34" charset="0"/>
        <a:buChar char="•"/>
        <a:defRPr sz="1800" kern="1200">
          <a:solidFill>
            <a:srgbClr val="1081C5"/>
          </a:solidFill>
          <a:latin typeface="Arial" panose="020B0604020202020204" pitchFamily="34" charset="0"/>
          <a:ea typeface="+mn-ea"/>
          <a:cs typeface="Arial" panose="020B0604020202020204" pitchFamily="34" charset="0"/>
        </a:defRPr>
      </a:lvl2pPr>
      <a:lvl3pPr marL="857229" indent="-171446" algn="l" defTabSz="685784" rtl="0" eaLnBrk="1" latinLnBrk="0" hangingPunct="1">
        <a:lnSpc>
          <a:spcPct val="90000"/>
        </a:lnSpc>
        <a:spcBef>
          <a:spcPts val="375"/>
        </a:spcBef>
        <a:buFont typeface="Arial" panose="020B0604020202020204" pitchFamily="34" charset="0"/>
        <a:buChar char="•"/>
        <a:defRPr sz="1500" kern="1200">
          <a:solidFill>
            <a:srgbClr val="1081C5"/>
          </a:solidFill>
          <a:latin typeface="Arial" panose="020B0604020202020204" pitchFamily="34" charset="0"/>
          <a:ea typeface="+mn-ea"/>
          <a:cs typeface="Arial" panose="020B0604020202020204" pitchFamily="34" charset="0"/>
        </a:defRPr>
      </a:lvl3pPr>
      <a:lvl4pPr marL="1200120" indent="-171446" algn="l" defTabSz="685784" rtl="0" eaLnBrk="1" latinLnBrk="0" hangingPunct="1">
        <a:lnSpc>
          <a:spcPct val="90000"/>
        </a:lnSpc>
        <a:spcBef>
          <a:spcPts val="375"/>
        </a:spcBef>
        <a:buFont typeface="Arial" panose="020B0604020202020204" pitchFamily="34" charset="0"/>
        <a:buChar char="•"/>
        <a:defRPr sz="1350" kern="1200">
          <a:solidFill>
            <a:srgbClr val="1081C5"/>
          </a:solidFill>
          <a:latin typeface="Arial" panose="020B0604020202020204" pitchFamily="34" charset="0"/>
          <a:ea typeface="+mn-ea"/>
          <a:cs typeface="Arial" panose="020B0604020202020204" pitchFamily="34" charset="0"/>
        </a:defRPr>
      </a:lvl4pPr>
      <a:lvl5pPr marL="1543011" indent="-171446" algn="l" defTabSz="685784" rtl="0" eaLnBrk="1" latinLnBrk="0" hangingPunct="1">
        <a:lnSpc>
          <a:spcPct val="90000"/>
        </a:lnSpc>
        <a:spcBef>
          <a:spcPts val="375"/>
        </a:spcBef>
        <a:buFont typeface="Arial" panose="020B0604020202020204" pitchFamily="34" charset="0"/>
        <a:buChar char="•"/>
        <a:defRPr sz="1350" kern="1200">
          <a:solidFill>
            <a:srgbClr val="1081C5"/>
          </a:solidFill>
          <a:latin typeface="Arial" panose="020B0604020202020204" pitchFamily="34" charset="0"/>
          <a:ea typeface="+mn-ea"/>
          <a:cs typeface="Arial" panose="020B0604020202020204" pitchFamily="34" charset="0"/>
        </a:defRPr>
      </a:lvl5pPr>
      <a:lvl6pPr marL="1885903"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2ACC-82DC-4E3B-A8B6-0A94F33C5C13}"/>
              </a:ext>
            </a:extLst>
          </p:cNvPr>
          <p:cNvSpPr txBox="1"/>
          <p:nvPr userDrawn="1"/>
        </p:nvSpPr>
        <p:spPr>
          <a:xfrm>
            <a:off x="8611631" y="6510839"/>
            <a:ext cx="385053" cy="169277"/>
          </a:xfrm>
          <a:prstGeom prst="rect">
            <a:avLst/>
          </a:prstGeom>
          <a:noFill/>
        </p:spPr>
        <p:txBody>
          <a:bodyPr wrap="square" rtlCol="0">
            <a:spAutoFit/>
          </a:bodyPr>
          <a:lstStyle/>
          <a:p>
            <a:pPr algn="r"/>
            <a:fld id="{748B70EA-D5DE-2F48-950C-598DCBC73B71}" type="slidenum">
              <a:rPr lang="en-US" sz="500" smtClean="0">
                <a:solidFill>
                  <a:schemeClr val="bg1">
                    <a:lumMod val="85000"/>
                  </a:schemeClr>
                </a:solidFill>
                <a:latin typeface="+mn-lt"/>
              </a:rPr>
              <a:t>‹#›</a:t>
            </a:fld>
            <a:endParaRPr lang="en-US" sz="500">
              <a:solidFill>
                <a:schemeClr val="bg1">
                  <a:lumMod val="85000"/>
                </a:schemeClr>
              </a:solidFill>
              <a:latin typeface="+mn-lt"/>
            </a:endParaRPr>
          </a:p>
        </p:txBody>
      </p:sp>
      <p:sp>
        <p:nvSpPr>
          <p:cNvPr id="4" name="TextBox 3">
            <a:extLst>
              <a:ext uri="{FF2B5EF4-FFF2-40B4-BE49-F238E27FC236}">
                <a16:creationId xmlns:a16="http://schemas.microsoft.com/office/drawing/2014/main" id="{1C30A56B-91E9-49CF-BC20-80282121677A}"/>
              </a:ext>
            </a:extLst>
          </p:cNvPr>
          <p:cNvSpPr txBox="1"/>
          <p:nvPr userDrawn="1"/>
        </p:nvSpPr>
        <p:spPr>
          <a:xfrm>
            <a:off x="147316" y="6510838"/>
            <a:ext cx="1112683" cy="169277"/>
          </a:xfrm>
          <a:prstGeom prst="rect">
            <a:avLst/>
          </a:prstGeom>
          <a:noFill/>
        </p:spPr>
        <p:txBody>
          <a:bodyPr wrap="square" rtlCol="0">
            <a:spAutoFit/>
          </a:bodyPr>
          <a:lstStyle/>
          <a:p>
            <a:r>
              <a:rPr lang="en-US" sz="500">
                <a:solidFill>
                  <a:schemeClr val="bg1">
                    <a:lumMod val="85000"/>
                  </a:schemeClr>
                </a:solidFill>
                <a:latin typeface="+mn-lt"/>
              </a:rPr>
              <a:t>Canary Medical Inc.</a:t>
            </a:r>
          </a:p>
        </p:txBody>
      </p:sp>
    </p:spTree>
    <p:extLst>
      <p:ext uri="{BB962C8B-B14F-4D97-AF65-F5344CB8AC3E}">
        <p14:creationId xmlns:p14="http://schemas.microsoft.com/office/powerpoint/2010/main" val="35206536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 id="2147483853" r:id="rId39"/>
    <p:sldLayoutId id="2147483854" r:id="rId40"/>
    <p:sldLayoutId id="2147483855" r:id="rId41"/>
    <p:sldLayoutId id="2147483856" r:id="rId42"/>
    <p:sldLayoutId id="2147483857" r:id="rId43"/>
    <p:sldLayoutId id="2147483858" r:id="rId44"/>
    <p:sldLayoutId id="2147483859" r:id="rId45"/>
    <p:sldLayoutId id="2147483860" r:id="rId46"/>
    <p:sldLayoutId id="2147483861" r:id="rId47"/>
    <p:sldLayoutId id="2147483862" r:id="rId48"/>
    <p:sldLayoutId id="2147483863" r:id="rId49"/>
    <p:sldLayoutId id="2147483864" r:id="rId50"/>
    <p:sldLayoutId id="2147483865" r:id="rId51"/>
    <p:sldLayoutId id="2147483866" r:id="rId52"/>
    <p:sldLayoutId id="2147483867" r:id="rId53"/>
    <p:sldLayoutId id="2147483868" r:id="rId54"/>
    <p:sldLayoutId id="2147483869" r:id="rId55"/>
    <p:sldLayoutId id="2147483870" r:id="rId56"/>
  </p:sldLayoutIdLst>
  <p:hf hdr="0" dt="0"/>
  <p:txStyles>
    <p:titleStyle>
      <a:lvl1pPr algn="l" defTabSz="68575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5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6" indent="-171438" algn="l" defTabSz="685754"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193" indent="-171438" algn="l" defTabSz="685754"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3pPr>
      <a:lvl4pPr marL="1200070"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4pPr>
      <a:lvl5pPr marL="1542947"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5pPr>
      <a:lvl6pPr marL="1885824"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702"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578"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456" indent="-171438" algn="l" defTabSz="68575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54" rtl="0" eaLnBrk="1" latinLnBrk="0" hangingPunct="1">
        <a:defRPr sz="1350" kern="1200">
          <a:solidFill>
            <a:schemeClr val="tx1"/>
          </a:solidFill>
          <a:latin typeface="+mn-lt"/>
          <a:ea typeface="+mn-ea"/>
          <a:cs typeface="+mn-cs"/>
        </a:defRPr>
      </a:lvl1pPr>
      <a:lvl2pPr marL="342878" algn="l" defTabSz="685754" rtl="0" eaLnBrk="1" latinLnBrk="0" hangingPunct="1">
        <a:defRPr sz="1350" kern="1200">
          <a:solidFill>
            <a:schemeClr val="tx1"/>
          </a:solidFill>
          <a:latin typeface="+mn-lt"/>
          <a:ea typeface="+mn-ea"/>
          <a:cs typeface="+mn-cs"/>
        </a:defRPr>
      </a:lvl2pPr>
      <a:lvl3pPr marL="685754" algn="l" defTabSz="685754" rtl="0" eaLnBrk="1" latinLnBrk="0" hangingPunct="1">
        <a:defRPr sz="1350" kern="1200">
          <a:solidFill>
            <a:schemeClr val="tx1"/>
          </a:solidFill>
          <a:latin typeface="+mn-lt"/>
          <a:ea typeface="+mn-ea"/>
          <a:cs typeface="+mn-cs"/>
        </a:defRPr>
      </a:lvl3pPr>
      <a:lvl4pPr marL="1028632" algn="l" defTabSz="685754" rtl="0" eaLnBrk="1" latinLnBrk="0" hangingPunct="1">
        <a:defRPr sz="1350" kern="1200">
          <a:solidFill>
            <a:schemeClr val="tx1"/>
          </a:solidFill>
          <a:latin typeface="+mn-lt"/>
          <a:ea typeface="+mn-ea"/>
          <a:cs typeface="+mn-cs"/>
        </a:defRPr>
      </a:lvl4pPr>
      <a:lvl5pPr marL="1371509" algn="l" defTabSz="685754" rtl="0" eaLnBrk="1" latinLnBrk="0" hangingPunct="1">
        <a:defRPr sz="1350" kern="1200">
          <a:solidFill>
            <a:schemeClr val="tx1"/>
          </a:solidFill>
          <a:latin typeface="+mn-lt"/>
          <a:ea typeface="+mn-ea"/>
          <a:cs typeface="+mn-cs"/>
        </a:defRPr>
      </a:lvl5pPr>
      <a:lvl6pPr marL="1714385" algn="l" defTabSz="685754" rtl="0" eaLnBrk="1" latinLnBrk="0" hangingPunct="1">
        <a:defRPr sz="1350" kern="1200">
          <a:solidFill>
            <a:schemeClr val="tx1"/>
          </a:solidFill>
          <a:latin typeface="+mn-lt"/>
          <a:ea typeface="+mn-ea"/>
          <a:cs typeface="+mn-cs"/>
        </a:defRPr>
      </a:lvl6pPr>
      <a:lvl7pPr marL="2057262" algn="l" defTabSz="685754" rtl="0" eaLnBrk="1" latinLnBrk="0" hangingPunct="1">
        <a:defRPr sz="1350" kern="1200">
          <a:solidFill>
            <a:schemeClr val="tx1"/>
          </a:solidFill>
          <a:latin typeface="+mn-lt"/>
          <a:ea typeface="+mn-ea"/>
          <a:cs typeface="+mn-cs"/>
        </a:defRPr>
      </a:lvl7pPr>
      <a:lvl8pPr marL="2400140" algn="l" defTabSz="685754" rtl="0" eaLnBrk="1" latinLnBrk="0" hangingPunct="1">
        <a:defRPr sz="1350" kern="1200">
          <a:solidFill>
            <a:schemeClr val="tx1"/>
          </a:solidFill>
          <a:latin typeface="+mn-lt"/>
          <a:ea typeface="+mn-ea"/>
          <a:cs typeface="+mn-cs"/>
        </a:defRPr>
      </a:lvl8pPr>
      <a:lvl9pPr marL="2743017" algn="l" defTabSz="68575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6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6.jp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69.gif"/></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4.xml"/><Relationship Id="rId6" Type="http://schemas.openxmlformats.org/officeDocument/2006/relationships/image" Target="../media/image77.png"/><Relationship Id="rId11" Type="http://schemas.openxmlformats.org/officeDocument/2006/relationships/image" Target="../media/image101.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4.png"/><Relationship Id="rId1" Type="http://schemas.openxmlformats.org/officeDocument/2006/relationships/slideLayout" Target="../slideLayouts/slideLayout15.xml"/><Relationship Id="rId4" Type="http://schemas.openxmlformats.org/officeDocument/2006/relationships/image" Target="../media/image10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17.xml"/><Relationship Id="rId1" Type="http://schemas.openxmlformats.org/officeDocument/2006/relationships/tags" Target="../tags/tag4.xml"/><Relationship Id="rId5" Type="http://schemas.openxmlformats.org/officeDocument/2006/relationships/image" Target="../media/image50.emf"/><Relationship Id="rId4" Type="http://schemas.openxmlformats.org/officeDocument/2006/relationships/image" Target="../media/image4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292100"/>
            <a:ext cx="8229600" cy="1384300"/>
          </a:xfrm>
        </p:spPr>
        <p:txBody>
          <a:bodyPr wrap="square" anchor="ctr">
            <a:normAutofit/>
          </a:bodyPr>
          <a:lstStyle/>
          <a:p>
            <a:pPr eaLnBrk="1" hangingPunct="1">
              <a:lnSpc>
                <a:spcPct val="90000"/>
              </a:lnSpc>
              <a:defRPr/>
            </a:pPr>
            <a:r>
              <a:rPr lang="en-US" sz="2800" dirty="0"/>
              <a:t>AI, Implants, and Wearables</a:t>
            </a:r>
            <a:br>
              <a:rPr lang="en-US" sz="2100" dirty="0"/>
            </a:br>
            <a:br>
              <a:rPr lang="en-US" sz="2100" dirty="0"/>
            </a:br>
            <a:r>
              <a:rPr lang="en-US" sz="2100" dirty="0"/>
              <a:t> New Technologies and How Their Improving Total Joint Replacements!</a:t>
            </a:r>
          </a:p>
        </p:txBody>
      </p:sp>
      <p:sp>
        <p:nvSpPr>
          <p:cNvPr id="152579" name="Rectangle 3"/>
          <p:cNvSpPr>
            <a:spLocks noGrp="1" noChangeArrowheads="1"/>
          </p:cNvSpPr>
          <p:nvPr>
            <p:ph sz="half" idx="1"/>
          </p:nvPr>
        </p:nvSpPr>
        <p:spPr>
          <a:xfrm>
            <a:off x="4724400" y="2057400"/>
            <a:ext cx="4038600" cy="4114800"/>
          </a:xfrm>
        </p:spPr>
        <p:txBody>
          <a:bodyPr wrap="square" anchor="t">
            <a:normAutofit/>
          </a:bodyPr>
          <a:lstStyle/>
          <a:p>
            <a:pPr marL="0" indent="0" eaLnBrk="1" hangingPunct="1">
              <a:buNone/>
              <a:defRPr/>
            </a:pPr>
            <a:r>
              <a:rPr lang="en-US" sz="2000" dirty="0"/>
              <a:t>Edward </a:t>
            </a:r>
            <a:r>
              <a:rPr lang="en-US" sz="2000" dirty="0" err="1"/>
              <a:t>Stolarski</a:t>
            </a:r>
            <a:r>
              <a:rPr lang="en-US" sz="2000" dirty="0"/>
              <a:t>, M.D.</a:t>
            </a:r>
          </a:p>
          <a:p>
            <a:pPr marL="0" indent="0" eaLnBrk="1" hangingPunct="1">
              <a:buNone/>
              <a:defRPr/>
            </a:pPr>
            <a:r>
              <a:rPr lang="en-US" sz="1800" dirty="0"/>
              <a:t>Adult Reconstruction</a:t>
            </a:r>
          </a:p>
          <a:p>
            <a:pPr marL="0" indent="0" eaLnBrk="1" hangingPunct="1">
              <a:buNone/>
              <a:defRPr/>
            </a:pPr>
            <a:r>
              <a:rPr lang="en-US" sz="1800" dirty="0"/>
              <a:t>Kennedy White Orthopedic Center</a:t>
            </a:r>
          </a:p>
          <a:p>
            <a:pPr marL="0" indent="0" eaLnBrk="1" hangingPunct="1">
              <a:buNone/>
              <a:defRPr/>
            </a:pPr>
            <a:r>
              <a:rPr lang="en-US" sz="1800" dirty="0"/>
              <a:t>Chief of Surgery, SMH</a:t>
            </a:r>
          </a:p>
        </p:txBody>
      </p:sp>
      <p:sp>
        <p:nvSpPr>
          <p:cNvPr id="3" name="TextBox 2"/>
          <p:cNvSpPr txBox="1"/>
          <p:nvPr/>
        </p:nvSpPr>
        <p:spPr>
          <a:xfrm>
            <a:off x="-1260926" y="858820"/>
            <a:ext cx="184666"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prstGeom prst="rect">
            <a:avLst/>
          </a:prstGeom>
        </p:spPr>
        <p:txBody>
          <a:bodyPr/>
          <a:lstStyle>
            <a:lvl1pPr defTabSz="877823">
              <a:defRPr sz="4224">
                <a:effectLst>
                  <a:outerShdw blurRad="36576" dist="36576" dir="2700000" rotWithShape="0">
                    <a:srgbClr val="000000"/>
                  </a:outerShdw>
                </a:effectLst>
              </a:defRPr>
            </a:lvl1pPr>
          </a:lstStyle>
          <a:p>
            <a:r>
              <a:rPr lang="en-US" dirty="0"/>
              <a:t>We are better with Robotics</a:t>
            </a:r>
            <a:endParaRPr dirty="0"/>
          </a:p>
        </p:txBody>
      </p:sp>
      <p:sp>
        <p:nvSpPr>
          <p:cNvPr id="208" name="Shape 208"/>
          <p:cNvSpPr>
            <a:spLocks noGrp="1"/>
          </p:cNvSpPr>
          <p:nvPr>
            <p:ph type="body" idx="1"/>
          </p:nvPr>
        </p:nvSpPr>
        <p:spPr>
          <a:prstGeom prst="rect">
            <a:avLst/>
          </a:prstGeom>
        </p:spPr>
        <p:txBody>
          <a:bodyPr/>
          <a:lstStyle/>
          <a:p>
            <a:r>
              <a:rPr sz="2400" dirty="0"/>
              <a:t>More balanced knee with fewer releases</a:t>
            </a:r>
          </a:p>
          <a:p>
            <a:r>
              <a:rPr sz="2400" dirty="0"/>
              <a:t>Negligible increase in OR time</a:t>
            </a:r>
          </a:p>
          <a:p>
            <a:r>
              <a:rPr sz="2400" dirty="0"/>
              <a:t>Surprisingly it has improved our knee replacements we perform without Rosa.</a:t>
            </a:r>
          </a:p>
          <a:p>
            <a:r>
              <a:rPr sz="2400" dirty="0"/>
              <a:t>Ultimate gap balancing technique</a:t>
            </a:r>
            <a:endParaRPr lang="en-US" sz="2400" dirty="0"/>
          </a:p>
          <a:p>
            <a:r>
              <a:rPr lang="en-US" sz="2400" dirty="0"/>
              <a:t>New study showing reduced inflammatory markers with robotic knee</a:t>
            </a:r>
            <a:endParaRPr sz="2400" dirty="0"/>
          </a:p>
          <a:p>
            <a:r>
              <a:rPr sz="2400" dirty="0"/>
              <a:t>Still need common sense!</a:t>
            </a:r>
          </a:p>
        </p:txBody>
      </p:sp>
    </p:spTree>
    <p:extLst>
      <p:ext uri="{BB962C8B-B14F-4D97-AF65-F5344CB8AC3E}">
        <p14:creationId xmlns:p14="http://schemas.microsoft.com/office/powerpoint/2010/main" val="18991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4A74F-EDCD-FCCC-91EF-76064A0FA799}"/>
              </a:ext>
            </a:extLst>
          </p:cNvPr>
          <p:cNvSpPr txBox="1"/>
          <p:nvPr/>
        </p:nvSpPr>
        <p:spPr>
          <a:xfrm>
            <a:off x="838200" y="609600"/>
            <a:ext cx="7281224" cy="646331"/>
          </a:xfrm>
          <a:prstGeom prst="rect">
            <a:avLst/>
          </a:prstGeom>
          <a:noFill/>
        </p:spPr>
        <p:txBody>
          <a:bodyPr wrap="none" rtlCol="0">
            <a:spAutoFit/>
          </a:bodyPr>
          <a:lstStyle/>
          <a:p>
            <a:r>
              <a:rPr lang="en-US" sz="3600" dirty="0">
                <a:solidFill>
                  <a:srgbClr val="FFFF00"/>
                </a:solidFill>
              </a:rPr>
              <a:t>Augmented Reality and Hip Insight</a:t>
            </a:r>
          </a:p>
        </p:txBody>
      </p:sp>
      <p:sp>
        <p:nvSpPr>
          <p:cNvPr id="6" name="TextBox 5">
            <a:extLst>
              <a:ext uri="{FF2B5EF4-FFF2-40B4-BE49-F238E27FC236}">
                <a16:creationId xmlns:a16="http://schemas.microsoft.com/office/drawing/2014/main" id="{F3CF769D-3F69-BF7E-7C71-04E6A2DCF7F0}"/>
              </a:ext>
            </a:extLst>
          </p:cNvPr>
          <p:cNvSpPr txBox="1"/>
          <p:nvPr/>
        </p:nvSpPr>
        <p:spPr>
          <a:xfrm>
            <a:off x="1752600" y="2057400"/>
            <a:ext cx="6794745" cy="5016758"/>
          </a:xfrm>
          <a:prstGeom prst="rect">
            <a:avLst/>
          </a:prstGeom>
          <a:noFill/>
        </p:spPr>
        <p:txBody>
          <a:bodyPr wrap="none" rtlCol="0">
            <a:spAutoFit/>
          </a:bodyPr>
          <a:lstStyle/>
          <a:p>
            <a:r>
              <a:rPr lang="en-US" sz="3200" b="1" i="0" dirty="0">
                <a:effectLst/>
                <a:latin typeface="Inter"/>
              </a:rPr>
              <a:t>The </a:t>
            </a:r>
            <a:r>
              <a:rPr lang="en-US" sz="3200" b="1" i="0" dirty="0" err="1">
                <a:effectLst/>
                <a:latin typeface="Inter"/>
              </a:rPr>
              <a:t>HipInsight</a:t>
            </a:r>
            <a:r>
              <a:rPr lang="en-US" sz="3200" b="1" i="0" dirty="0">
                <a:effectLst/>
                <a:latin typeface="Inter"/>
              </a:rPr>
              <a:t>™</a:t>
            </a:r>
            <a:endParaRPr lang="en-US" b="1" dirty="0">
              <a:latin typeface="Inter"/>
            </a:endParaRPr>
          </a:p>
          <a:p>
            <a:pPr marL="800100" lvl="1" indent="-342900">
              <a:buFont typeface="Arial" panose="020B0604020202020204" pitchFamily="34" charset="0"/>
              <a:buChar char="•"/>
            </a:pPr>
            <a:r>
              <a:rPr lang="en-US" dirty="0">
                <a:latin typeface="Inter"/>
              </a:rPr>
              <a:t>M</a:t>
            </a:r>
            <a:r>
              <a:rPr lang="en-US" b="0" i="0" dirty="0">
                <a:effectLst/>
                <a:latin typeface="Inter"/>
              </a:rPr>
              <a:t>ixed reality-based digital surgery platform </a:t>
            </a:r>
          </a:p>
          <a:p>
            <a:r>
              <a:rPr lang="en-US" b="0" i="0" dirty="0">
                <a:effectLst/>
                <a:latin typeface="Inter"/>
              </a:rPr>
              <a:t>            for total hip arthroplasty. </a:t>
            </a:r>
            <a:endParaRPr lang="en-US" dirty="0">
              <a:latin typeface="Inter"/>
            </a:endParaRPr>
          </a:p>
          <a:p>
            <a:pPr marL="800100" lvl="1" indent="-342900">
              <a:buFont typeface="Arial" panose="020B0604020202020204" pitchFamily="34" charset="0"/>
              <a:buChar char="•"/>
            </a:pPr>
            <a:r>
              <a:rPr lang="en-US" b="0" i="0" dirty="0">
                <a:effectLst/>
                <a:latin typeface="Inter"/>
              </a:rPr>
              <a:t>“x-ray vision” to see anatomy, </a:t>
            </a:r>
          </a:p>
          <a:p>
            <a:r>
              <a:rPr lang="en-US" b="0" i="0" dirty="0">
                <a:effectLst/>
                <a:latin typeface="Inter"/>
              </a:rPr>
              <a:t>            instruments, and implants inside the patient’s </a:t>
            </a:r>
          </a:p>
          <a:p>
            <a:r>
              <a:rPr lang="en-US" b="0" i="0" dirty="0">
                <a:effectLst/>
                <a:latin typeface="Inter"/>
              </a:rPr>
              <a:t>            body in real-time.</a:t>
            </a:r>
          </a:p>
          <a:p>
            <a:endParaRPr lang="en-US" b="0" i="0" dirty="0">
              <a:effectLst/>
              <a:latin typeface="Inter"/>
            </a:endParaRPr>
          </a:p>
          <a:p>
            <a:pPr marL="342900" indent="-342900">
              <a:buFont typeface="Arial" panose="020B0604020202020204" pitchFamily="34" charset="0"/>
              <a:buChar char="•"/>
            </a:pPr>
            <a:r>
              <a:rPr lang="en-US" dirty="0">
                <a:latin typeface="Inter"/>
              </a:rPr>
              <a:t>Already over 100 cases completed</a:t>
            </a:r>
          </a:p>
          <a:p>
            <a:pPr marL="342900" indent="-342900">
              <a:buFont typeface="Arial" panose="020B0604020202020204" pitchFamily="34" charset="0"/>
              <a:buChar char="•"/>
            </a:pPr>
            <a:r>
              <a:rPr lang="en-US" b="0" i="0" dirty="0">
                <a:effectLst/>
                <a:latin typeface="Inter"/>
              </a:rPr>
              <a:t>ZERO cup repositions</a:t>
            </a:r>
          </a:p>
          <a:p>
            <a:pPr marL="342900" indent="-342900">
              <a:buFont typeface="Arial" panose="020B0604020202020204" pitchFamily="34" charset="0"/>
              <a:buChar char="•"/>
            </a:pPr>
            <a:r>
              <a:rPr lang="en-US" dirty="0">
                <a:latin typeface="Inter"/>
              </a:rPr>
              <a:t>ZERO dislocations</a:t>
            </a:r>
            <a:endParaRPr lang="en-US" b="0" i="0" dirty="0">
              <a:effectLst/>
              <a:latin typeface="Inter"/>
            </a:endParaRPr>
          </a:p>
          <a:p>
            <a:endParaRPr lang="en-US" b="0" i="0" dirty="0">
              <a:effectLst/>
              <a:latin typeface="Inter"/>
            </a:endParaRPr>
          </a:p>
          <a:p>
            <a:endParaRPr lang="en-US" b="0" i="0" dirty="0">
              <a:effectLst/>
              <a:latin typeface="Inter"/>
            </a:endParaRPr>
          </a:p>
          <a:p>
            <a:endParaRPr lang="en-US" dirty="0"/>
          </a:p>
        </p:txBody>
      </p:sp>
    </p:spTree>
    <p:extLst>
      <p:ext uri="{BB962C8B-B14F-4D97-AF65-F5344CB8AC3E}">
        <p14:creationId xmlns:p14="http://schemas.microsoft.com/office/powerpoint/2010/main" val="276375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4A74F-EDCD-FCCC-91EF-76064A0FA799}"/>
              </a:ext>
            </a:extLst>
          </p:cNvPr>
          <p:cNvSpPr txBox="1"/>
          <p:nvPr/>
        </p:nvSpPr>
        <p:spPr>
          <a:xfrm>
            <a:off x="838200" y="609600"/>
            <a:ext cx="7281224" cy="646331"/>
          </a:xfrm>
          <a:prstGeom prst="rect">
            <a:avLst/>
          </a:prstGeom>
          <a:noFill/>
        </p:spPr>
        <p:txBody>
          <a:bodyPr wrap="none" rtlCol="0">
            <a:spAutoFit/>
          </a:bodyPr>
          <a:lstStyle/>
          <a:p>
            <a:r>
              <a:rPr lang="en-US" sz="3600" dirty="0">
                <a:solidFill>
                  <a:srgbClr val="FFFF00"/>
                </a:solidFill>
              </a:rPr>
              <a:t>Augmented Reality and Hip Insight</a:t>
            </a:r>
          </a:p>
        </p:txBody>
      </p:sp>
      <p:sp>
        <p:nvSpPr>
          <p:cNvPr id="6" name="TextBox 5">
            <a:extLst>
              <a:ext uri="{FF2B5EF4-FFF2-40B4-BE49-F238E27FC236}">
                <a16:creationId xmlns:a16="http://schemas.microsoft.com/office/drawing/2014/main" id="{F3CF769D-3F69-BF7E-7C71-04E6A2DCF7F0}"/>
              </a:ext>
            </a:extLst>
          </p:cNvPr>
          <p:cNvSpPr txBox="1"/>
          <p:nvPr/>
        </p:nvSpPr>
        <p:spPr>
          <a:xfrm>
            <a:off x="1752600" y="2057400"/>
            <a:ext cx="5318764" cy="4647426"/>
          </a:xfrm>
          <a:prstGeom prst="rect">
            <a:avLst/>
          </a:prstGeom>
          <a:noFill/>
        </p:spPr>
        <p:txBody>
          <a:bodyPr wrap="none" rtlCol="0">
            <a:spAutoFit/>
          </a:bodyPr>
          <a:lstStyle/>
          <a:p>
            <a:r>
              <a:rPr lang="en-US" sz="3200" b="1" i="0" dirty="0">
                <a:effectLst/>
                <a:latin typeface="Inter"/>
              </a:rPr>
              <a:t>The </a:t>
            </a:r>
            <a:r>
              <a:rPr lang="en-US" sz="3200" b="1" i="0" dirty="0" err="1">
                <a:effectLst/>
                <a:latin typeface="Inter"/>
              </a:rPr>
              <a:t>HipInsight</a:t>
            </a:r>
            <a:r>
              <a:rPr lang="en-US" sz="3200" b="1" i="0" dirty="0">
                <a:effectLst/>
                <a:latin typeface="Inter"/>
              </a:rPr>
              <a:t>™</a:t>
            </a:r>
          </a:p>
          <a:p>
            <a:endParaRPr lang="en-US" b="1" i="0" dirty="0">
              <a:effectLst/>
              <a:latin typeface="Inter"/>
            </a:endParaRPr>
          </a:p>
          <a:p>
            <a:pPr marL="800100" lvl="1" indent="-342900">
              <a:buFont typeface="Arial" panose="020B0604020202020204" pitchFamily="34" charset="0"/>
              <a:buChar char="•"/>
            </a:pPr>
            <a:r>
              <a:rPr lang="en-US" sz="2800" dirty="0">
                <a:latin typeface="Inter"/>
              </a:rPr>
              <a:t>All approaches</a:t>
            </a:r>
          </a:p>
          <a:p>
            <a:pPr marL="1257300" lvl="2" indent="-342900">
              <a:buFont typeface="Arial" panose="020B0604020202020204" pitchFamily="34" charset="0"/>
              <a:buChar char="•"/>
            </a:pPr>
            <a:r>
              <a:rPr lang="en-US" sz="2800" dirty="0">
                <a:latin typeface="Inter"/>
              </a:rPr>
              <a:t>Anterior </a:t>
            </a:r>
          </a:p>
          <a:p>
            <a:pPr marL="1257300" lvl="2" indent="-342900">
              <a:buFont typeface="Arial" panose="020B0604020202020204" pitchFamily="34" charset="0"/>
              <a:buChar char="•"/>
            </a:pPr>
            <a:r>
              <a:rPr lang="en-US" sz="2800" b="0" i="0" dirty="0">
                <a:effectLst/>
                <a:latin typeface="Inter"/>
              </a:rPr>
              <a:t>Posterior</a:t>
            </a:r>
          </a:p>
          <a:p>
            <a:pPr marL="1257300" lvl="2" indent="-342900">
              <a:buFont typeface="Arial" panose="020B0604020202020204" pitchFamily="34" charset="0"/>
              <a:buChar char="•"/>
            </a:pPr>
            <a:r>
              <a:rPr lang="en-US" sz="2800" dirty="0">
                <a:latin typeface="Inter"/>
              </a:rPr>
              <a:t>Lateral</a:t>
            </a:r>
          </a:p>
          <a:p>
            <a:pPr marL="800100" lvl="1" indent="-342900">
              <a:buFont typeface="Arial" panose="020B0604020202020204" pitchFamily="34" charset="0"/>
              <a:buChar char="•"/>
            </a:pPr>
            <a:r>
              <a:rPr lang="en-US" sz="2800" dirty="0">
                <a:latin typeface="Inter"/>
              </a:rPr>
              <a:t>Revisions from all approaches</a:t>
            </a:r>
          </a:p>
          <a:p>
            <a:pPr marL="800100" lvl="1" indent="-342900">
              <a:buFont typeface="Arial" panose="020B0604020202020204" pitchFamily="34" charset="0"/>
              <a:buChar char="•"/>
            </a:pPr>
            <a:r>
              <a:rPr lang="en-US" sz="2800" dirty="0">
                <a:latin typeface="Inter"/>
              </a:rPr>
              <a:t>Custom </a:t>
            </a:r>
            <a:r>
              <a:rPr lang="en-US" sz="2800" dirty="0" err="1">
                <a:latin typeface="Inter"/>
              </a:rPr>
              <a:t>Triflanges</a:t>
            </a:r>
            <a:r>
              <a:rPr lang="en-US" sz="2800" dirty="0">
                <a:latin typeface="Inter"/>
              </a:rPr>
              <a:t> </a:t>
            </a:r>
          </a:p>
          <a:p>
            <a:pPr marL="800100" lvl="1" indent="-342900">
              <a:buFont typeface="Arial" panose="020B0604020202020204" pitchFamily="34" charset="0"/>
              <a:buChar char="•"/>
            </a:pPr>
            <a:endParaRPr lang="en-US" b="0" i="0" dirty="0">
              <a:effectLst/>
              <a:latin typeface="Inter"/>
            </a:endParaRPr>
          </a:p>
          <a:p>
            <a:endParaRPr lang="en-US" b="0" i="0" dirty="0">
              <a:effectLst/>
              <a:latin typeface="Inter"/>
            </a:endParaRPr>
          </a:p>
          <a:p>
            <a:endParaRPr lang="en-US" dirty="0"/>
          </a:p>
        </p:txBody>
      </p:sp>
    </p:spTree>
    <p:extLst>
      <p:ext uri="{BB962C8B-B14F-4D97-AF65-F5344CB8AC3E}">
        <p14:creationId xmlns:p14="http://schemas.microsoft.com/office/powerpoint/2010/main" val="125070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sz="4000" dirty="0">
                <a:solidFill>
                  <a:schemeClr val="hlink"/>
                </a:solidFill>
              </a:rPr>
              <a:t>Posterior Approach</a:t>
            </a:r>
          </a:p>
        </p:txBody>
      </p:sp>
      <p:sp>
        <p:nvSpPr>
          <p:cNvPr id="80899" name="Rectangle 3"/>
          <p:cNvSpPr>
            <a:spLocks noGrp="1" noChangeArrowheads="1"/>
          </p:cNvSpPr>
          <p:nvPr>
            <p:ph type="body" idx="1"/>
          </p:nvPr>
        </p:nvSpPr>
        <p:spPr>
          <a:xfrm>
            <a:off x="889642" y="1676400"/>
            <a:ext cx="8229600" cy="4114800"/>
          </a:xfrm>
        </p:spPr>
        <p:txBody>
          <a:bodyPr/>
          <a:lstStyle/>
          <a:p>
            <a:pPr eaLnBrk="1" hangingPunct="1">
              <a:defRPr/>
            </a:pPr>
            <a:r>
              <a:rPr lang="en-US" sz="2400" dirty="0"/>
              <a:t>Lying on your side</a:t>
            </a:r>
          </a:p>
          <a:p>
            <a:pPr lvl="1" eaLnBrk="1" hangingPunct="1">
              <a:defRPr/>
            </a:pPr>
            <a:r>
              <a:rPr lang="en-US" sz="2400" dirty="0"/>
              <a:t>Pelvis moves</a:t>
            </a:r>
          </a:p>
          <a:p>
            <a:pPr lvl="1" eaLnBrk="1" hangingPunct="1">
              <a:defRPr/>
            </a:pPr>
            <a:r>
              <a:rPr lang="en-US" sz="2400" dirty="0"/>
              <a:t>Difficult to accurately put in implants</a:t>
            </a:r>
          </a:p>
          <a:p>
            <a:pPr lvl="1" eaLnBrk="1" hangingPunct="1">
              <a:defRPr/>
            </a:pPr>
            <a:r>
              <a:rPr lang="en-US" sz="2400" dirty="0"/>
              <a:t>Can’t verify leg length</a:t>
            </a:r>
          </a:p>
          <a:p>
            <a:pPr eaLnBrk="1" hangingPunct="1">
              <a:defRPr/>
            </a:pPr>
            <a:r>
              <a:rPr lang="en-US" sz="2400" dirty="0"/>
              <a:t>Cut more muscle</a:t>
            </a:r>
          </a:p>
          <a:p>
            <a:pPr marL="457200" lvl="1" indent="0" eaLnBrk="1" hangingPunct="1">
              <a:buNone/>
              <a:defRPr/>
            </a:pPr>
            <a:endParaRPr lang="en-US" sz="2400" dirty="0"/>
          </a:p>
          <a:p>
            <a:pPr marL="457200" lvl="1" indent="0" eaLnBrk="1" hangingPunct="1">
              <a:buNone/>
              <a:defRPr/>
            </a:pPr>
            <a:endParaRPr lang="en-US" dirty="0"/>
          </a:p>
        </p:txBody>
      </p:sp>
    </p:spTree>
    <p:extLst>
      <p:ext uri="{BB962C8B-B14F-4D97-AF65-F5344CB8AC3E}">
        <p14:creationId xmlns:p14="http://schemas.microsoft.com/office/powerpoint/2010/main" val="218391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sz="4000" dirty="0">
                <a:solidFill>
                  <a:schemeClr val="hlink"/>
                </a:solidFill>
              </a:rPr>
              <a:t>Posterior Approach</a:t>
            </a:r>
            <a:br>
              <a:rPr lang="en-US" sz="4000" dirty="0">
                <a:solidFill>
                  <a:schemeClr val="hlink"/>
                </a:solidFill>
              </a:rPr>
            </a:br>
            <a:r>
              <a:rPr lang="en-US" sz="4000" dirty="0" err="1">
                <a:solidFill>
                  <a:schemeClr val="hlink"/>
                </a:solidFill>
              </a:rPr>
              <a:t>HipInsight</a:t>
            </a:r>
            <a:r>
              <a:rPr lang="en-US" sz="4000" dirty="0">
                <a:solidFill>
                  <a:schemeClr val="hlink"/>
                </a:solidFill>
              </a:rPr>
              <a:t> even more important</a:t>
            </a:r>
          </a:p>
        </p:txBody>
      </p:sp>
      <p:sp>
        <p:nvSpPr>
          <p:cNvPr id="80899" name="Rectangle 3"/>
          <p:cNvSpPr>
            <a:spLocks noGrp="1" noChangeArrowheads="1"/>
          </p:cNvSpPr>
          <p:nvPr>
            <p:ph type="body" idx="1"/>
          </p:nvPr>
        </p:nvSpPr>
        <p:spPr/>
        <p:txBody>
          <a:bodyPr/>
          <a:lstStyle/>
          <a:p>
            <a:pPr eaLnBrk="1" hangingPunct="1">
              <a:defRPr/>
            </a:pPr>
            <a:r>
              <a:rPr lang="en-US" dirty="0"/>
              <a:t>Wonderful approach for complex revision</a:t>
            </a:r>
          </a:p>
          <a:p>
            <a:pPr eaLnBrk="1" hangingPunct="1">
              <a:defRPr/>
            </a:pPr>
            <a:r>
              <a:rPr lang="en-US" dirty="0"/>
              <a:t>Even more difficult to verify component positioning, leg length and offset</a:t>
            </a:r>
          </a:p>
        </p:txBody>
      </p:sp>
    </p:spTree>
    <p:extLst>
      <p:ext uri="{BB962C8B-B14F-4D97-AF65-F5344CB8AC3E}">
        <p14:creationId xmlns:p14="http://schemas.microsoft.com/office/powerpoint/2010/main" val="157643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87CD3-FD15-F93A-2220-967BA6B036AC}"/>
            </a:ext>
          </a:extLst>
        </p:cNvPr>
        <p:cNvGrpSpPr/>
        <p:nvPr/>
      </p:nvGrpSpPr>
      <p:grpSpPr>
        <a:xfrm>
          <a:off x="0" y="0"/>
          <a:ext cx="0" cy="0"/>
          <a:chOff x="0" y="0"/>
          <a:chExt cx="0" cy="0"/>
        </a:xfrm>
      </p:grpSpPr>
      <p:sp>
        <p:nvSpPr>
          <p:cNvPr id="80898" name="Rectangle 2">
            <a:extLst>
              <a:ext uri="{FF2B5EF4-FFF2-40B4-BE49-F238E27FC236}">
                <a16:creationId xmlns:a16="http://schemas.microsoft.com/office/drawing/2014/main" id="{2F2305E5-C835-B7AB-E2B4-5B12F500AACA}"/>
              </a:ext>
            </a:extLst>
          </p:cNvPr>
          <p:cNvSpPr>
            <a:spLocks noGrp="1" noChangeArrowheads="1"/>
          </p:cNvSpPr>
          <p:nvPr>
            <p:ph type="title"/>
          </p:nvPr>
        </p:nvSpPr>
        <p:spPr/>
        <p:txBody>
          <a:bodyPr/>
          <a:lstStyle/>
          <a:p>
            <a:pPr eaLnBrk="1" hangingPunct="1">
              <a:defRPr/>
            </a:pPr>
            <a:r>
              <a:rPr lang="en-US" sz="4000" dirty="0">
                <a:solidFill>
                  <a:schemeClr val="hlink"/>
                </a:solidFill>
              </a:rPr>
              <a:t>Anterior Approach</a:t>
            </a:r>
          </a:p>
        </p:txBody>
      </p:sp>
      <p:sp>
        <p:nvSpPr>
          <p:cNvPr id="80899" name="Rectangle 3">
            <a:extLst>
              <a:ext uri="{FF2B5EF4-FFF2-40B4-BE49-F238E27FC236}">
                <a16:creationId xmlns:a16="http://schemas.microsoft.com/office/drawing/2014/main" id="{AA4848CF-1B24-E2A6-D3EC-81E5DC637428}"/>
              </a:ext>
            </a:extLst>
          </p:cNvPr>
          <p:cNvSpPr>
            <a:spLocks noGrp="1" noChangeArrowheads="1"/>
          </p:cNvSpPr>
          <p:nvPr>
            <p:ph type="body" idx="1"/>
          </p:nvPr>
        </p:nvSpPr>
        <p:spPr>
          <a:xfrm>
            <a:off x="889642" y="1676400"/>
            <a:ext cx="8229600" cy="4114800"/>
          </a:xfrm>
        </p:spPr>
        <p:txBody>
          <a:bodyPr/>
          <a:lstStyle/>
          <a:p>
            <a:pPr eaLnBrk="1" hangingPunct="1">
              <a:defRPr/>
            </a:pPr>
            <a:r>
              <a:rPr lang="en-US" sz="2400" dirty="0"/>
              <a:t>Laying on your Back</a:t>
            </a:r>
          </a:p>
          <a:p>
            <a:pPr lvl="1" eaLnBrk="1" hangingPunct="1">
              <a:defRPr/>
            </a:pPr>
            <a:r>
              <a:rPr lang="en-US" sz="2400" dirty="0"/>
              <a:t>Level Pelvis</a:t>
            </a:r>
          </a:p>
          <a:p>
            <a:pPr lvl="1" eaLnBrk="1" hangingPunct="1">
              <a:defRPr/>
            </a:pPr>
            <a:r>
              <a:rPr lang="en-US" sz="2400" dirty="0"/>
              <a:t>Accuracy in implants</a:t>
            </a:r>
          </a:p>
          <a:p>
            <a:pPr lvl="1" eaLnBrk="1" hangingPunct="1">
              <a:defRPr/>
            </a:pPr>
            <a:r>
              <a:rPr lang="en-US" sz="2400" dirty="0"/>
              <a:t>Leg lengths can be verified</a:t>
            </a:r>
          </a:p>
          <a:p>
            <a:pPr marL="457200" lvl="1" indent="0" eaLnBrk="1" hangingPunct="1">
              <a:buNone/>
              <a:defRPr/>
            </a:pPr>
            <a:endParaRPr lang="en-US" dirty="0"/>
          </a:p>
        </p:txBody>
      </p:sp>
    </p:spTree>
    <p:extLst>
      <p:ext uri="{BB962C8B-B14F-4D97-AF65-F5344CB8AC3E}">
        <p14:creationId xmlns:p14="http://schemas.microsoft.com/office/powerpoint/2010/main" val="411041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BE37007B-FEB9-B29A-A6B1-CAC5F1F066C0}"/>
              </a:ext>
            </a:extLst>
          </p:cNvPr>
          <p:cNvSpPr>
            <a:spLocks noGrp="1"/>
          </p:cNvSpPr>
          <p:nvPr>
            <p:ph type="title"/>
          </p:nvPr>
        </p:nvSpPr>
        <p:spPr>
          <a:xfrm>
            <a:off x="449707" y="1367048"/>
            <a:ext cx="3128996" cy="2802405"/>
          </a:xfrm>
        </p:spPr>
        <p:txBody>
          <a:bodyPr vert="horz" lIns="68580" tIns="34290" rIns="68580" bIns="34290" rtlCol="0" anchor="b">
            <a:normAutofit/>
          </a:bodyPr>
          <a:lstStyle/>
          <a:p>
            <a:r>
              <a:rPr lang="en-US" sz="4500" b="1" dirty="0">
                <a:solidFill>
                  <a:schemeClr val="tx1">
                    <a:lumMod val="75000"/>
                    <a:lumOff val="25000"/>
                  </a:schemeClr>
                </a:solidFill>
              </a:rPr>
              <a:t>Persona IQ® Smart Knee</a:t>
            </a:r>
          </a:p>
        </p:txBody>
      </p:sp>
      <p:sp>
        <p:nvSpPr>
          <p:cNvPr id="34" name="Content Placeholder 33">
            <a:extLst>
              <a:ext uri="{FF2B5EF4-FFF2-40B4-BE49-F238E27FC236}">
                <a16:creationId xmlns:a16="http://schemas.microsoft.com/office/drawing/2014/main" id="{2817BDEE-12DC-57FD-539D-65294747102A}"/>
              </a:ext>
            </a:extLst>
          </p:cNvPr>
          <p:cNvSpPr>
            <a:spLocks noGrp="1"/>
          </p:cNvSpPr>
          <p:nvPr>
            <p:ph idx="1"/>
          </p:nvPr>
        </p:nvSpPr>
        <p:spPr>
          <a:xfrm>
            <a:off x="449707" y="4169454"/>
            <a:ext cx="3128996" cy="776836"/>
          </a:xfrm>
        </p:spPr>
        <p:txBody>
          <a:bodyPr vert="horz" lIns="68580" tIns="34290" rIns="68580" bIns="34290" rtlCol="0">
            <a:normAutofit/>
          </a:bodyPr>
          <a:lstStyle/>
          <a:p>
            <a:pPr marL="0" indent="0">
              <a:buNone/>
              <a:defRPr/>
            </a:pPr>
            <a:r>
              <a:rPr lang="en-US" sz="1800" dirty="0">
                <a:solidFill>
                  <a:schemeClr val="tx1">
                    <a:lumMod val="75000"/>
                    <a:lumOff val="25000"/>
                  </a:schemeClr>
                </a:solidFill>
              </a:rPr>
              <a:t>Digitize, Visualize, and Revolutionize TKA Recovery</a:t>
            </a:r>
          </a:p>
        </p:txBody>
      </p:sp>
      <p:grpSp>
        <p:nvGrpSpPr>
          <p:cNvPr id="59" name="Group 5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857251"/>
            <a:ext cx="1834788" cy="4333356"/>
            <a:chOff x="329184" y="1"/>
            <a:chExt cx="524256" cy="5777808"/>
          </a:xfrm>
        </p:grpSpPr>
        <p:cxnSp>
          <p:nvCxnSpPr>
            <p:cNvPr id="51" name="Straight Connector 5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sp>
        <p:nvSpPr>
          <p:cNvPr id="61" name="Rectangle 6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9" y="1059243"/>
            <a:ext cx="4587584" cy="465658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4" name="Content Placeholder 3">
            <a:extLst>
              <a:ext uri="{FF2B5EF4-FFF2-40B4-BE49-F238E27FC236}">
                <a16:creationId xmlns:a16="http://schemas.microsoft.com/office/drawing/2014/main" id="{79A704A7-338F-5FC4-9B17-3F99F4441668}"/>
              </a:ext>
            </a:extLst>
          </p:cNvPr>
          <p:cNvPicPr>
            <a:picLocks noChangeAspect="1"/>
          </p:cNvPicPr>
          <p:nvPr/>
        </p:nvPicPr>
        <p:blipFill>
          <a:blip r:embed="rId3">
            <a:extLst>
              <a:ext uri="{28A0092B-C50C-407E-A947-70E740481C1C}">
                <a14:useLocalDpi xmlns:a14="http://schemas.microsoft.com/office/drawing/2010/main" val="0"/>
              </a:ext>
            </a:extLst>
          </a:blip>
          <a:srcRect t="21536" r="-4" b="8870"/>
          <a:stretch/>
        </p:blipFill>
        <p:spPr>
          <a:xfrm>
            <a:off x="4917970" y="1834797"/>
            <a:ext cx="2831540" cy="2952057"/>
          </a:xfrm>
          <a:prstGeom prst="rect">
            <a:avLst/>
          </a:prstGeom>
        </p:spPr>
      </p:pic>
    </p:spTree>
    <p:extLst>
      <p:ext uri="{BB962C8B-B14F-4D97-AF65-F5344CB8AC3E}">
        <p14:creationId xmlns:p14="http://schemas.microsoft.com/office/powerpoint/2010/main" val="247591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A25121-29A5-4054-A85A-0F0E60B5E005}"/>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6047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7" name="Rectangle 4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7"/>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9" name="Arc 4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269886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dirty="0">
              <a:solidFill>
                <a:prstClr val="black"/>
              </a:solidFill>
              <a:latin typeface="Aptos" panose="02110004020202020204"/>
            </a:endParaRPr>
          </a:p>
        </p:txBody>
      </p:sp>
      <p:sp>
        <p:nvSpPr>
          <p:cNvPr id="3" name="Rectangle 2">
            <a:extLst>
              <a:ext uri="{FF2B5EF4-FFF2-40B4-BE49-F238E27FC236}">
                <a16:creationId xmlns:a16="http://schemas.microsoft.com/office/drawing/2014/main" id="{590F74A6-E115-56A9-C173-5FC5EFADA8E6}"/>
              </a:ext>
            </a:extLst>
          </p:cNvPr>
          <p:cNvSpPr>
            <a:spLocks noGrp="1" noRot="1" noMove="1" noResize="1" noEditPoints="1" noAdjustHandles="1" noChangeArrowheads="1" noChangeShapeType="1"/>
          </p:cNvSpPr>
          <p:nvPr/>
        </p:nvSpPr>
        <p:spPr>
          <a:xfrm>
            <a:off x="3125451" y="860470"/>
            <a:ext cx="6018549" cy="514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A082ADDB-0BE8-3677-25E8-2A91007DE631}"/>
              </a:ext>
            </a:extLst>
          </p:cNvPr>
          <p:cNvSpPr txBox="1"/>
          <p:nvPr/>
        </p:nvSpPr>
        <p:spPr>
          <a:xfrm>
            <a:off x="3335482" y="1421677"/>
            <a:ext cx="5389895" cy="4189214"/>
          </a:xfrm>
          <a:prstGeom prst="rect">
            <a:avLst/>
          </a:prstGeom>
        </p:spPr>
        <p:txBody>
          <a:bodyPr vert="horz" lIns="68580" tIns="34290" rIns="68580" bIns="34290" rtlCol="0" anchor="ctr">
            <a:normAutofit/>
          </a:bodyPr>
          <a:lstStyle/>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Recovery today is largely </a:t>
            </a:r>
            <a:r>
              <a:rPr lang="en-US" sz="1800" b="1" dirty="0">
                <a:solidFill>
                  <a:prstClr val="black">
                    <a:lumMod val="75000"/>
                    <a:lumOff val="25000"/>
                  </a:prstClr>
                </a:solidFill>
                <a:latin typeface="Aptos" panose="02110004020202020204"/>
                <a:ea typeface="+mn-ea"/>
                <a:cs typeface="+mn-cs"/>
              </a:rPr>
              <a:t>guesswork</a:t>
            </a:r>
            <a:r>
              <a:rPr lang="en-US" sz="1800" dirty="0">
                <a:solidFill>
                  <a:prstClr val="black">
                    <a:lumMod val="75000"/>
                    <a:lumOff val="25000"/>
                  </a:prstClr>
                </a:solidFill>
                <a:latin typeface="Aptos" panose="02110004020202020204"/>
                <a:ea typeface="+mn-ea"/>
                <a:cs typeface="+mn-cs"/>
              </a:rPr>
              <a:t> between post-op visits.</a:t>
            </a:r>
          </a:p>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Surgeons rely on:</a:t>
            </a:r>
          </a:p>
          <a:p>
            <a:pPr marL="557213" lvl="1" indent="-214313"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Infrequent clinic check-ins</a:t>
            </a:r>
          </a:p>
          <a:p>
            <a:pPr marL="557213" lvl="1" indent="-214313"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Patient self-reports (“I think I’m doing okay…”)</a:t>
            </a:r>
          </a:p>
          <a:p>
            <a:pPr marL="557213" lvl="1" indent="-214313"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Manual goniometer measurements</a:t>
            </a:r>
          </a:p>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There’s </a:t>
            </a:r>
            <a:r>
              <a:rPr lang="en-US" sz="1800" b="1" dirty="0">
                <a:solidFill>
                  <a:prstClr val="black">
                    <a:lumMod val="75000"/>
                    <a:lumOff val="25000"/>
                  </a:prstClr>
                </a:solidFill>
                <a:latin typeface="Aptos" panose="02110004020202020204"/>
                <a:ea typeface="+mn-ea"/>
                <a:cs typeface="+mn-cs"/>
              </a:rPr>
              <a:t>no continuous feedback loop</a:t>
            </a:r>
            <a:r>
              <a:rPr lang="en-US" sz="1800" dirty="0">
                <a:solidFill>
                  <a:prstClr val="black">
                    <a:lumMod val="75000"/>
                    <a:lumOff val="25000"/>
                  </a:prstClr>
                </a:solidFill>
                <a:latin typeface="Aptos" panose="02110004020202020204"/>
                <a:ea typeface="+mn-ea"/>
                <a:cs typeface="+mn-cs"/>
              </a:rPr>
              <a:t>.</a:t>
            </a:r>
          </a:p>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Patients recover differently, but protocols often don’t adapt in real-time</a:t>
            </a:r>
          </a:p>
        </p:txBody>
      </p:sp>
      <p:sp>
        <p:nvSpPr>
          <p:cNvPr id="2" name="Title 1">
            <a:extLst>
              <a:ext uri="{FF2B5EF4-FFF2-40B4-BE49-F238E27FC236}">
                <a16:creationId xmlns:a16="http://schemas.microsoft.com/office/drawing/2014/main" id="{0EC02F1A-F6B1-0D63-47DD-6B89609945C0}"/>
              </a:ext>
            </a:extLst>
          </p:cNvPr>
          <p:cNvSpPr>
            <a:spLocks noGrp="1"/>
          </p:cNvSpPr>
          <p:nvPr>
            <p:ph type="title"/>
          </p:nvPr>
        </p:nvSpPr>
        <p:spPr>
          <a:xfrm>
            <a:off x="515125" y="1300759"/>
            <a:ext cx="2191702" cy="4189214"/>
          </a:xfrm>
        </p:spPr>
        <p:txBody>
          <a:bodyPr vert="horz" lIns="68580" tIns="34290" rIns="68580" bIns="34290" rtlCol="0" anchor="ctr">
            <a:normAutofit/>
          </a:bodyPr>
          <a:lstStyle/>
          <a:p>
            <a:r>
              <a:rPr lang="en-US" b="1" dirty="0">
                <a:solidFill>
                  <a:srgbClr val="FFFFFF"/>
                </a:solidFill>
              </a:rPr>
              <a:t>The O</a:t>
            </a:r>
            <a:r>
              <a:rPr lang="en-US" b="1" kern="1200" dirty="0">
                <a:solidFill>
                  <a:srgbClr val="FFFFFF"/>
                </a:solidFill>
                <a:latin typeface="+mj-lt"/>
                <a:ea typeface="+mj-ea"/>
                <a:cs typeface="+mj-cs"/>
              </a:rPr>
              <a:t>ld Model: Static, Reactive, One-Size-Fits-All</a:t>
            </a:r>
          </a:p>
        </p:txBody>
      </p:sp>
    </p:spTree>
    <p:extLst>
      <p:ext uri="{BB962C8B-B14F-4D97-AF65-F5344CB8AC3E}">
        <p14:creationId xmlns:p14="http://schemas.microsoft.com/office/powerpoint/2010/main" val="117251122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20630B-8BB6-D59F-D7F0-330D1DC5286D}"/>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455F744-EBB5-CA18-24F2-DD7E7A9FC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6047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7" name="Rectangle 46">
            <a:extLst>
              <a:ext uri="{FF2B5EF4-FFF2-40B4-BE49-F238E27FC236}">
                <a16:creationId xmlns:a16="http://schemas.microsoft.com/office/drawing/2014/main" id="{CAAF023F-FCB9-F6BB-7AE0-67F179C96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7"/>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D5A4DC44-23D7-8D76-AFC3-AEC7E76BB9C1}"/>
              </a:ext>
            </a:extLst>
          </p:cNvPr>
          <p:cNvSpPr>
            <a:spLocks noGrp="1"/>
          </p:cNvSpPr>
          <p:nvPr>
            <p:ph type="title"/>
          </p:nvPr>
        </p:nvSpPr>
        <p:spPr>
          <a:xfrm>
            <a:off x="515126" y="1300759"/>
            <a:ext cx="2400300" cy="4189214"/>
          </a:xfrm>
        </p:spPr>
        <p:txBody>
          <a:bodyPr vert="horz" lIns="68580" tIns="34290" rIns="68580" bIns="34290" rtlCol="0" anchor="ctr">
            <a:normAutofit/>
          </a:bodyPr>
          <a:lstStyle/>
          <a:p>
            <a:r>
              <a:rPr lang="en-US" b="1" kern="1200">
                <a:solidFill>
                  <a:srgbClr val="FFFFFF"/>
                </a:solidFill>
                <a:latin typeface="+mj-lt"/>
                <a:ea typeface="+mj-ea"/>
                <a:cs typeface="+mj-cs"/>
              </a:rPr>
              <a:t>⚠️ Why That’s a Problem</a:t>
            </a:r>
            <a:endParaRPr lang="en-US" b="1" kern="1200" dirty="0">
              <a:solidFill>
                <a:srgbClr val="FFFFFF"/>
              </a:solidFill>
              <a:latin typeface="+mj-lt"/>
              <a:ea typeface="+mj-ea"/>
              <a:cs typeface="+mj-cs"/>
            </a:endParaRPr>
          </a:p>
        </p:txBody>
      </p:sp>
      <p:sp>
        <p:nvSpPr>
          <p:cNvPr id="49" name="Arc 48">
            <a:extLst>
              <a:ext uri="{FF2B5EF4-FFF2-40B4-BE49-F238E27FC236}">
                <a16:creationId xmlns:a16="http://schemas.microsoft.com/office/drawing/2014/main" id="{A48E0634-1607-9C9F-4442-C2C435554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269886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dirty="0">
              <a:solidFill>
                <a:prstClr val="black"/>
              </a:solidFill>
              <a:latin typeface="Aptos" panose="02110004020202020204"/>
            </a:endParaRPr>
          </a:p>
        </p:txBody>
      </p:sp>
      <p:sp>
        <p:nvSpPr>
          <p:cNvPr id="3" name="Rectangle 2">
            <a:extLst>
              <a:ext uri="{FF2B5EF4-FFF2-40B4-BE49-F238E27FC236}">
                <a16:creationId xmlns:a16="http://schemas.microsoft.com/office/drawing/2014/main" id="{BF21B5CD-AEF5-94B7-6A51-4BB1CB93C7E1}"/>
              </a:ext>
            </a:extLst>
          </p:cNvPr>
          <p:cNvSpPr>
            <a:spLocks noGrp="1" noRot="1" noMove="1" noResize="1" noEditPoints="1" noAdjustHandles="1" noChangeArrowheads="1" noChangeShapeType="1"/>
          </p:cNvSpPr>
          <p:nvPr/>
        </p:nvSpPr>
        <p:spPr>
          <a:xfrm>
            <a:off x="3125451" y="860470"/>
            <a:ext cx="6018549" cy="514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A01947E9-38FB-8D0E-7408-B4423DFEE586}"/>
              </a:ext>
            </a:extLst>
          </p:cNvPr>
          <p:cNvSpPr txBox="1"/>
          <p:nvPr/>
        </p:nvSpPr>
        <p:spPr>
          <a:xfrm>
            <a:off x="3335482" y="1421677"/>
            <a:ext cx="5389895" cy="4189214"/>
          </a:xfrm>
          <a:prstGeom prst="rect">
            <a:avLst/>
          </a:prstGeom>
        </p:spPr>
        <p:txBody>
          <a:bodyPr vert="horz" lIns="68580" tIns="34290" rIns="68580" bIns="34290" rtlCol="0" anchor="ctr">
            <a:normAutofit/>
          </a:bodyPr>
          <a:lstStyle/>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Payers are demanding outcomes. Administrators are demanding efficiency.</a:t>
            </a:r>
          </a:p>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Patients want personalization and digital support, </a:t>
            </a:r>
            <a:r>
              <a:rPr lang="en-US" sz="1800" b="1" dirty="0">
                <a:solidFill>
                  <a:prstClr val="black">
                    <a:lumMod val="75000"/>
                    <a:lumOff val="25000"/>
                  </a:prstClr>
                </a:solidFill>
                <a:latin typeface="Aptos" panose="02110004020202020204"/>
                <a:ea typeface="+mn-ea"/>
                <a:cs typeface="+mn-cs"/>
              </a:rPr>
              <a:t>not a 3-ring binder and a six-week wait</a:t>
            </a:r>
            <a:r>
              <a:rPr lang="en-US" sz="1800" dirty="0">
                <a:solidFill>
                  <a:prstClr val="black">
                    <a:lumMod val="75000"/>
                    <a:lumOff val="25000"/>
                  </a:prstClr>
                </a:solidFill>
                <a:latin typeface="Aptos" panose="02110004020202020204"/>
                <a:ea typeface="+mn-ea"/>
                <a:cs typeface="+mn-cs"/>
              </a:rPr>
              <a:t>.</a:t>
            </a:r>
          </a:p>
          <a:p>
            <a:pPr marL="171450" indent="-171450" defTabSz="685800" fontAlgn="auto">
              <a:lnSpc>
                <a:spcPct val="90000"/>
              </a:lnSpc>
              <a:spcBef>
                <a:spcPts val="750"/>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Orthopedics is in the value-based era, but:</a:t>
            </a:r>
          </a:p>
          <a:p>
            <a:pPr marL="557213" lvl="1" indent="-171450"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We </a:t>
            </a:r>
            <a:r>
              <a:rPr lang="en-US" sz="1800" b="1" dirty="0">
                <a:solidFill>
                  <a:prstClr val="black">
                    <a:lumMod val="75000"/>
                    <a:lumOff val="25000"/>
                  </a:prstClr>
                </a:solidFill>
                <a:latin typeface="Aptos" panose="02110004020202020204"/>
                <a:ea typeface="+mn-ea"/>
                <a:cs typeface="+mn-cs"/>
              </a:rPr>
              <a:t>lack the data</a:t>
            </a:r>
            <a:r>
              <a:rPr lang="en-US" sz="1800" dirty="0">
                <a:solidFill>
                  <a:prstClr val="black">
                    <a:lumMod val="75000"/>
                    <a:lumOff val="25000"/>
                  </a:prstClr>
                </a:solidFill>
                <a:latin typeface="Aptos" panose="02110004020202020204"/>
                <a:ea typeface="+mn-ea"/>
                <a:cs typeface="+mn-cs"/>
              </a:rPr>
              <a:t> to prove value.</a:t>
            </a:r>
          </a:p>
          <a:p>
            <a:pPr marL="557213" lvl="1" indent="-171450"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We </a:t>
            </a:r>
            <a:r>
              <a:rPr lang="en-US" sz="1800" b="1" dirty="0">
                <a:solidFill>
                  <a:prstClr val="black">
                    <a:lumMod val="75000"/>
                    <a:lumOff val="25000"/>
                  </a:prstClr>
                </a:solidFill>
                <a:latin typeface="Aptos" panose="02110004020202020204"/>
                <a:ea typeface="+mn-ea"/>
                <a:cs typeface="+mn-cs"/>
              </a:rPr>
              <a:t>lack the insight</a:t>
            </a:r>
            <a:r>
              <a:rPr lang="en-US" sz="1800" dirty="0">
                <a:solidFill>
                  <a:prstClr val="black">
                    <a:lumMod val="75000"/>
                    <a:lumOff val="25000"/>
                  </a:prstClr>
                </a:solidFill>
                <a:latin typeface="Aptos" panose="02110004020202020204"/>
                <a:ea typeface="+mn-ea"/>
                <a:cs typeface="+mn-cs"/>
              </a:rPr>
              <a:t> to intervene early.</a:t>
            </a:r>
          </a:p>
          <a:p>
            <a:pPr marL="557213" lvl="1" indent="-171450" defTabSz="685800" fontAlgn="auto">
              <a:lnSpc>
                <a:spcPct val="90000"/>
              </a:lnSpc>
              <a:spcBef>
                <a:spcPts val="375"/>
              </a:spcBef>
              <a:spcAft>
                <a:spcPts val="0"/>
              </a:spcAft>
              <a:buFont typeface="Arial" panose="020B0604020202020204" pitchFamily="34" charset="0"/>
              <a:buChar char="•"/>
              <a:defRPr/>
            </a:pPr>
            <a:r>
              <a:rPr lang="en-US" sz="1800" dirty="0">
                <a:solidFill>
                  <a:prstClr val="black">
                    <a:lumMod val="75000"/>
                    <a:lumOff val="25000"/>
                  </a:prstClr>
                </a:solidFill>
                <a:latin typeface="Aptos" panose="02110004020202020204"/>
                <a:ea typeface="+mn-ea"/>
                <a:cs typeface="+mn-cs"/>
              </a:rPr>
              <a:t>We </a:t>
            </a:r>
            <a:r>
              <a:rPr lang="en-US" sz="1800" b="1" dirty="0">
                <a:solidFill>
                  <a:prstClr val="black">
                    <a:lumMod val="75000"/>
                    <a:lumOff val="25000"/>
                  </a:prstClr>
                </a:solidFill>
                <a:latin typeface="Aptos" panose="02110004020202020204"/>
                <a:ea typeface="+mn-ea"/>
                <a:cs typeface="+mn-cs"/>
              </a:rPr>
              <a:t>lack the tools</a:t>
            </a:r>
            <a:r>
              <a:rPr lang="en-US" sz="1800" dirty="0">
                <a:solidFill>
                  <a:prstClr val="black">
                    <a:lumMod val="75000"/>
                    <a:lumOff val="25000"/>
                  </a:prstClr>
                </a:solidFill>
                <a:latin typeface="Aptos" panose="02110004020202020204"/>
                <a:ea typeface="+mn-ea"/>
                <a:cs typeface="+mn-cs"/>
              </a:rPr>
              <a:t> to differentiate ourselves in a sea of sameness.</a:t>
            </a:r>
          </a:p>
        </p:txBody>
      </p:sp>
    </p:spTree>
    <p:extLst>
      <p:ext uri="{BB962C8B-B14F-4D97-AF65-F5344CB8AC3E}">
        <p14:creationId xmlns:p14="http://schemas.microsoft.com/office/powerpoint/2010/main" val="162556414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4B2447-1865-3A61-DF1E-D94B0A947CEB}"/>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65C2909-781B-E421-D16D-87F5B6C64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6047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7" name="Rectangle 46">
            <a:extLst>
              <a:ext uri="{FF2B5EF4-FFF2-40B4-BE49-F238E27FC236}">
                <a16:creationId xmlns:a16="http://schemas.microsoft.com/office/drawing/2014/main" id="{4D1D181E-F8F6-B0B2-5E14-7DDCB5258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7"/>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9" name="Arc 48">
            <a:extLst>
              <a:ext uri="{FF2B5EF4-FFF2-40B4-BE49-F238E27FC236}">
                <a16:creationId xmlns:a16="http://schemas.microsoft.com/office/drawing/2014/main" id="{9EF049BF-E3D9-396C-ECC7-73C3B5814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269886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dirty="0">
              <a:solidFill>
                <a:prstClr val="black"/>
              </a:solidFill>
              <a:latin typeface="Aptos" panose="02110004020202020204"/>
            </a:endParaRPr>
          </a:p>
        </p:txBody>
      </p:sp>
      <p:sp>
        <p:nvSpPr>
          <p:cNvPr id="3" name="Rectangle 2">
            <a:extLst>
              <a:ext uri="{FF2B5EF4-FFF2-40B4-BE49-F238E27FC236}">
                <a16:creationId xmlns:a16="http://schemas.microsoft.com/office/drawing/2014/main" id="{43BE57B7-F902-ED63-96E3-6632F48E82FD}"/>
              </a:ext>
            </a:extLst>
          </p:cNvPr>
          <p:cNvSpPr>
            <a:spLocks noGrp="1" noRot="1" noMove="1" noResize="1" noEditPoints="1" noAdjustHandles="1" noChangeArrowheads="1" noChangeShapeType="1"/>
          </p:cNvSpPr>
          <p:nvPr/>
        </p:nvSpPr>
        <p:spPr>
          <a:xfrm>
            <a:off x="3125451" y="860470"/>
            <a:ext cx="6018549" cy="514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1EACCE8F-5094-333F-7DFF-08488D580162}"/>
              </a:ext>
            </a:extLst>
          </p:cNvPr>
          <p:cNvSpPr txBox="1"/>
          <p:nvPr/>
        </p:nvSpPr>
        <p:spPr>
          <a:xfrm>
            <a:off x="3335482" y="1421677"/>
            <a:ext cx="5389895" cy="4189214"/>
          </a:xfrm>
          <a:prstGeom prst="rect">
            <a:avLst/>
          </a:prstGeom>
        </p:spPr>
        <p:txBody>
          <a:bodyPr vert="horz" lIns="68580" tIns="34290" rIns="68580" bIns="34290" rtlCol="0" anchor="ctr">
            <a:normAutofit/>
          </a:bodyPr>
          <a:lstStyle/>
          <a:p>
            <a:pPr defTabSz="685800" fontAlgn="auto">
              <a:lnSpc>
                <a:spcPct val="90000"/>
              </a:lnSpc>
              <a:spcBef>
                <a:spcPts val="0"/>
              </a:spcBef>
              <a:spcAft>
                <a:spcPts val="450"/>
              </a:spcAft>
            </a:pPr>
            <a:r>
              <a:rPr lang="en-US" sz="1800" dirty="0">
                <a:solidFill>
                  <a:prstClr val="black">
                    <a:lumMod val="75000"/>
                    <a:lumOff val="25000"/>
                  </a:prstClr>
                </a:solidFill>
                <a:latin typeface="Aptos" panose="02110004020202020204"/>
                <a:ea typeface="+mn-ea"/>
                <a:cs typeface="+mn-cs"/>
              </a:rPr>
              <a:t>To compete in modern medicine, we must evolve from episodic care to </a:t>
            </a:r>
            <a:r>
              <a:rPr lang="en-US" sz="1800" b="1" dirty="0">
                <a:solidFill>
                  <a:prstClr val="black">
                    <a:lumMod val="75000"/>
                    <a:lumOff val="25000"/>
                  </a:prstClr>
                </a:solidFill>
                <a:latin typeface="Aptos" panose="02110004020202020204"/>
                <a:ea typeface="+mn-ea"/>
                <a:cs typeface="+mn-cs"/>
              </a:rPr>
              <a:t>continuous, connected care that’s powered by data.</a:t>
            </a:r>
            <a:br>
              <a:rPr lang="en-US" sz="1800" b="1" dirty="0">
                <a:solidFill>
                  <a:prstClr val="black">
                    <a:lumMod val="75000"/>
                    <a:lumOff val="25000"/>
                  </a:prstClr>
                </a:solidFill>
                <a:latin typeface="Aptos" panose="02110004020202020204"/>
                <a:ea typeface="+mn-ea"/>
                <a:cs typeface="+mn-cs"/>
              </a:rPr>
            </a:br>
            <a:endParaRPr lang="en-US" sz="1800" b="1" dirty="0">
              <a:solidFill>
                <a:prstClr val="black">
                  <a:lumMod val="75000"/>
                  <a:lumOff val="25000"/>
                </a:prstClr>
              </a:solidFill>
              <a:latin typeface="Aptos" panose="02110004020202020204"/>
              <a:ea typeface="+mn-ea"/>
              <a:cs typeface="+mn-cs"/>
            </a:endParaRPr>
          </a:p>
          <a:p>
            <a:pPr defTabSz="685800" fontAlgn="auto">
              <a:lnSpc>
                <a:spcPct val="90000"/>
              </a:lnSpc>
              <a:spcBef>
                <a:spcPts val="0"/>
              </a:spcBef>
              <a:spcAft>
                <a:spcPts val="450"/>
              </a:spcAft>
            </a:pPr>
            <a:r>
              <a:rPr lang="en-US" sz="1800" dirty="0">
                <a:solidFill>
                  <a:prstClr val="black">
                    <a:lumMod val="75000"/>
                    <a:lumOff val="25000"/>
                  </a:prstClr>
                </a:solidFill>
                <a:latin typeface="Aptos" panose="02110004020202020204"/>
                <a:ea typeface="+mn-ea"/>
                <a:cs typeface="+mn-cs"/>
              </a:rPr>
              <a:t>Surgeons must have:</a:t>
            </a:r>
          </a:p>
          <a:p>
            <a:pPr indent="-171450" defTabSz="685800" fontAlgn="auto">
              <a:lnSpc>
                <a:spcPct val="90000"/>
              </a:lnSpc>
              <a:spcBef>
                <a:spcPts val="0"/>
              </a:spcBef>
              <a:spcAft>
                <a:spcPts val="450"/>
              </a:spcAft>
              <a:buFont typeface="Arial" panose="020B0604020202020204" pitchFamily="34" charset="0"/>
              <a:buChar char="•"/>
            </a:pPr>
            <a:r>
              <a:rPr lang="en-US" sz="1800" b="1" dirty="0">
                <a:solidFill>
                  <a:prstClr val="black">
                    <a:lumMod val="75000"/>
                    <a:lumOff val="25000"/>
                  </a:prstClr>
                </a:solidFill>
                <a:latin typeface="Aptos" panose="02110004020202020204"/>
                <a:ea typeface="+mn-ea"/>
                <a:cs typeface="+mn-cs"/>
              </a:rPr>
              <a:t>Real-time insight</a:t>
            </a:r>
            <a:r>
              <a:rPr lang="en-US" sz="1800" dirty="0">
                <a:solidFill>
                  <a:prstClr val="black">
                    <a:lumMod val="75000"/>
                    <a:lumOff val="25000"/>
                  </a:prstClr>
                </a:solidFill>
                <a:latin typeface="Aptos" panose="02110004020202020204"/>
                <a:ea typeface="+mn-ea"/>
                <a:cs typeface="+mn-cs"/>
              </a:rPr>
              <a:t> into patient recovery</a:t>
            </a:r>
          </a:p>
          <a:p>
            <a:pPr indent="-171450" defTabSz="685800" fontAlgn="auto">
              <a:lnSpc>
                <a:spcPct val="90000"/>
              </a:lnSpc>
              <a:spcBef>
                <a:spcPts val="0"/>
              </a:spcBef>
              <a:spcAft>
                <a:spcPts val="450"/>
              </a:spcAft>
              <a:buFont typeface="Arial" panose="020B0604020202020204" pitchFamily="34" charset="0"/>
              <a:buChar char="•"/>
            </a:pPr>
            <a:r>
              <a:rPr lang="en-US" sz="1800" b="1" dirty="0">
                <a:solidFill>
                  <a:prstClr val="black">
                    <a:lumMod val="75000"/>
                    <a:lumOff val="25000"/>
                  </a:prstClr>
                </a:solidFill>
                <a:latin typeface="Aptos" panose="02110004020202020204"/>
                <a:ea typeface="+mn-ea"/>
                <a:cs typeface="+mn-cs"/>
              </a:rPr>
              <a:t>Personalized data</a:t>
            </a:r>
            <a:r>
              <a:rPr lang="en-US" sz="1800" dirty="0">
                <a:solidFill>
                  <a:prstClr val="black">
                    <a:lumMod val="75000"/>
                    <a:lumOff val="25000"/>
                  </a:prstClr>
                </a:solidFill>
                <a:latin typeface="Aptos" panose="02110004020202020204"/>
                <a:ea typeface="+mn-ea"/>
                <a:cs typeface="+mn-cs"/>
              </a:rPr>
              <a:t> to tailor treatment</a:t>
            </a:r>
          </a:p>
          <a:p>
            <a:pPr indent="-171450" defTabSz="685800" fontAlgn="auto">
              <a:lnSpc>
                <a:spcPct val="90000"/>
              </a:lnSpc>
              <a:spcBef>
                <a:spcPts val="0"/>
              </a:spcBef>
              <a:spcAft>
                <a:spcPts val="450"/>
              </a:spcAft>
              <a:buFont typeface="Arial" panose="020B0604020202020204" pitchFamily="34" charset="0"/>
              <a:buChar char="•"/>
            </a:pPr>
            <a:r>
              <a:rPr lang="en-US" sz="1800" b="1" dirty="0">
                <a:solidFill>
                  <a:prstClr val="black">
                    <a:lumMod val="75000"/>
                    <a:lumOff val="25000"/>
                  </a:prstClr>
                </a:solidFill>
                <a:latin typeface="Aptos" panose="02110004020202020204"/>
                <a:ea typeface="+mn-ea"/>
                <a:cs typeface="+mn-cs"/>
              </a:rPr>
              <a:t>Tools to scale efficiency</a:t>
            </a:r>
            <a:r>
              <a:rPr lang="en-US" sz="1800" dirty="0">
                <a:solidFill>
                  <a:prstClr val="black">
                    <a:lumMod val="75000"/>
                    <a:lumOff val="25000"/>
                  </a:prstClr>
                </a:solidFill>
                <a:latin typeface="Aptos" panose="02110004020202020204"/>
                <a:ea typeface="+mn-ea"/>
                <a:cs typeface="+mn-cs"/>
              </a:rPr>
              <a:t> without sacrificing care</a:t>
            </a:r>
          </a:p>
          <a:p>
            <a:pPr indent="-171450" defTabSz="685800" fontAlgn="auto">
              <a:lnSpc>
                <a:spcPct val="90000"/>
              </a:lnSpc>
              <a:spcBef>
                <a:spcPts val="0"/>
              </a:spcBef>
              <a:spcAft>
                <a:spcPts val="450"/>
              </a:spcAft>
              <a:buFont typeface="Arial" panose="020B0604020202020204" pitchFamily="34" charset="0"/>
              <a:buChar char="•"/>
            </a:pPr>
            <a:r>
              <a:rPr lang="en-US" sz="1800" b="1" dirty="0">
                <a:solidFill>
                  <a:prstClr val="black">
                    <a:lumMod val="75000"/>
                    <a:lumOff val="25000"/>
                  </a:prstClr>
                </a:solidFill>
                <a:latin typeface="Aptos" panose="02110004020202020204"/>
                <a:ea typeface="+mn-ea"/>
                <a:cs typeface="+mn-cs"/>
              </a:rPr>
              <a:t>Proof of performance</a:t>
            </a:r>
            <a:r>
              <a:rPr lang="en-US" sz="1800" dirty="0">
                <a:solidFill>
                  <a:prstClr val="black">
                    <a:lumMod val="75000"/>
                    <a:lumOff val="25000"/>
                  </a:prstClr>
                </a:solidFill>
                <a:latin typeface="Aptos" panose="02110004020202020204"/>
                <a:ea typeface="+mn-ea"/>
                <a:cs typeface="+mn-cs"/>
              </a:rPr>
              <a:t> to justify their clinical and </a:t>
            </a:r>
            <a:br>
              <a:rPr lang="en-US" sz="1800" dirty="0">
                <a:solidFill>
                  <a:prstClr val="black">
                    <a:lumMod val="75000"/>
                    <a:lumOff val="25000"/>
                  </a:prstClr>
                </a:solidFill>
                <a:latin typeface="Aptos" panose="02110004020202020204"/>
                <a:ea typeface="+mn-ea"/>
                <a:cs typeface="+mn-cs"/>
              </a:rPr>
            </a:br>
            <a:r>
              <a:rPr lang="en-US" sz="1800" dirty="0">
                <a:solidFill>
                  <a:prstClr val="black">
                    <a:lumMod val="75000"/>
                    <a:lumOff val="25000"/>
                  </a:prstClr>
                </a:solidFill>
                <a:latin typeface="Aptos" panose="02110004020202020204"/>
                <a:ea typeface="+mn-ea"/>
                <a:cs typeface="+mn-cs"/>
              </a:rPr>
              <a:t>     business value</a:t>
            </a:r>
          </a:p>
        </p:txBody>
      </p:sp>
      <p:sp>
        <p:nvSpPr>
          <p:cNvPr id="8" name="Rectangle 7">
            <a:extLst>
              <a:ext uri="{FF2B5EF4-FFF2-40B4-BE49-F238E27FC236}">
                <a16:creationId xmlns:a16="http://schemas.microsoft.com/office/drawing/2014/main" id="{5100432B-1B7C-52D0-684B-C45500CFE765}"/>
              </a:ext>
            </a:extLst>
          </p:cNvPr>
          <p:cNvSpPr/>
          <p:nvPr/>
        </p:nvSpPr>
        <p:spPr>
          <a:xfrm>
            <a:off x="-1143" y="857248"/>
            <a:ext cx="3125451" cy="51402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7" name="Title 1">
            <a:extLst>
              <a:ext uri="{FF2B5EF4-FFF2-40B4-BE49-F238E27FC236}">
                <a16:creationId xmlns:a16="http://schemas.microsoft.com/office/drawing/2014/main" id="{5BA465BF-432C-9C31-98AE-8B570645F53A}"/>
              </a:ext>
            </a:extLst>
          </p:cNvPr>
          <p:cNvSpPr>
            <a:spLocks noGrp="1"/>
          </p:cNvSpPr>
          <p:nvPr>
            <p:ph type="title"/>
          </p:nvPr>
        </p:nvSpPr>
        <p:spPr>
          <a:xfrm>
            <a:off x="81048" y="1579879"/>
            <a:ext cx="2288079" cy="3698240"/>
          </a:xfrm>
        </p:spPr>
        <p:txBody>
          <a:bodyPr vert="horz" lIns="68580" tIns="34290" rIns="68580" bIns="34290" rtlCol="0" anchor="ctr">
            <a:normAutofit/>
          </a:bodyPr>
          <a:lstStyle/>
          <a:p>
            <a:pPr algn="r"/>
            <a:r>
              <a:rPr lang="en-US" b="1" kern="1200" dirty="0">
                <a:solidFill>
                  <a:schemeClr val="accent1"/>
                </a:solidFill>
                <a:latin typeface="+mj-lt"/>
                <a:ea typeface="+mj-ea"/>
                <a:cs typeface="+mj-cs"/>
              </a:rPr>
              <a:t>✅ </a:t>
            </a:r>
            <a:r>
              <a:rPr lang="en-US" b="1" kern="1200" dirty="0">
                <a:solidFill>
                  <a:schemeClr val="bg1"/>
                </a:solidFill>
                <a:latin typeface="+mj-lt"/>
                <a:ea typeface="+mj-ea"/>
                <a:cs typeface="+mj-cs"/>
              </a:rPr>
              <a:t>The New Mandate</a:t>
            </a:r>
          </a:p>
        </p:txBody>
      </p:sp>
    </p:spTree>
    <p:extLst>
      <p:ext uri="{BB962C8B-B14F-4D97-AF65-F5344CB8AC3E}">
        <p14:creationId xmlns:p14="http://schemas.microsoft.com/office/powerpoint/2010/main" val="22120639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685800" y="0"/>
            <a:ext cx="7772400" cy="1143000"/>
          </a:xfrm>
        </p:spPr>
        <p:txBody>
          <a:bodyPr/>
          <a:lstStyle/>
          <a:p>
            <a:pPr eaLnBrk="1" hangingPunct="1">
              <a:defRPr/>
            </a:pPr>
            <a:r>
              <a:rPr lang="en-US">
                <a:solidFill>
                  <a:schemeClr val="hlink"/>
                </a:solidFill>
              </a:rPr>
              <a:t>Who am I?</a:t>
            </a:r>
          </a:p>
        </p:txBody>
      </p:sp>
      <p:sp>
        <p:nvSpPr>
          <p:cNvPr id="177155" name="Rectangle 1027"/>
          <p:cNvSpPr>
            <a:spLocks noGrp="1" noChangeArrowheads="1"/>
          </p:cNvSpPr>
          <p:nvPr>
            <p:ph type="body" idx="1"/>
          </p:nvPr>
        </p:nvSpPr>
        <p:spPr>
          <a:xfrm>
            <a:off x="1219200" y="990600"/>
            <a:ext cx="7550150" cy="4422775"/>
          </a:xfrm>
        </p:spPr>
        <p:txBody>
          <a:bodyPr/>
          <a:lstStyle/>
          <a:p>
            <a:pPr eaLnBrk="1" hangingPunct="1">
              <a:lnSpc>
                <a:spcPct val="80000"/>
              </a:lnSpc>
              <a:buFontTx/>
              <a:buNone/>
              <a:defRPr/>
            </a:pPr>
            <a:r>
              <a:rPr lang="en-US" sz="2800"/>
              <a:t>Edward John Stolarski, M.D.</a:t>
            </a:r>
          </a:p>
          <a:p>
            <a:pPr eaLnBrk="1" hangingPunct="1">
              <a:lnSpc>
                <a:spcPct val="80000"/>
              </a:lnSpc>
              <a:buFontTx/>
              <a:buNone/>
              <a:defRPr/>
            </a:pPr>
            <a:endParaRPr lang="en-US" sz="2800"/>
          </a:p>
          <a:p>
            <a:pPr lvl="1" eaLnBrk="1" hangingPunct="1">
              <a:lnSpc>
                <a:spcPct val="80000"/>
              </a:lnSpc>
              <a:buFont typeface="Tahoma" charset="0"/>
              <a:buNone/>
              <a:defRPr/>
            </a:pPr>
            <a:r>
              <a:rPr lang="en-US" sz="2400"/>
              <a:t>Fellowship Trained - Adult Hip and Knee Reconstruction </a:t>
            </a:r>
          </a:p>
          <a:p>
            <a:pPr lvl="1" eaLnBrk="1" hangingPunct="1">
              <a:lnSpc>
                <a:spcPct val="80000"/>
              </a:lnSpc>
              <a:buFont typeface="Tahoma" charset="0"/>
              <a:buNone/>
              <a:defRPr/>
            </a:pPr>
            <a:r>
              <a:rPr lang="en-US" sz="2400"/>
              <a:t>University of Pennsylvania</a:t>
            </a:r>
          </a:p>
          <a:p>
            <a:pPr lvl="1" eaLnBrk="1" hangingPunct="1">
              <a:lnSpc>
                <a:spcPct val="80000"/>
              </a:lnSpc>
              <a:buFont typeface="Tahoma" charset="0"/>
              <a:buNone/>
              <a:defRPr/>
            </a:pPr>
            <a:r>
              <a:rPr lang="en-US" sz="2400"/>
              <a:t>Pennsylvania Hospital (more joint replacements than any other hospital in United States)</a:t>
            </a:r>
          </a:p>
          <a:p>
            <a:pPr lvl="1" eaLnBrk="1" hangingPunct="1">
              <a:lnSpc>
                <a:spcPct val="80000"/>
              </a:lnSpc>
              <a:buFont typeface="Tahoma" charset="0"/>
              <a:buNone/>
              <a:defRPr/>
            </a:pPr>
            <a:r>
              <a:rPr lang="en-US" sz="2400"/>
              <a:t>Presbyterian Hospital </a:t>
            </a:r>
          </a:p>
          <a:p>
            <a:pPr lvl="1" eaLnBrk="1" hangingPunct="1">
              <a:lnSpc>
                <a:spcPct val="80000"/>
              </a:lnSpc>
              <a:buFont typeface="Tahoma" charset="0"/>
              <a:buNone/>
              <a:defRPr/>
            </a:pPr>
            <a:r>
              <a:rPr lang="en-US" sz="2400"/>
              <a:t>VA Hospital, Philadelphia, PA</a:t>
            </a:r>
          </a:p>
          <a:p>
            <a:pPr lvl="1" eaLnBrk="1" hangingPunct="1">
              <a:lnSpc>
                <a:spcPct val="80000"/>
              </a:lnSpc>
              <a:buFont typeface="Tahoma" charset="0"/>
              <a:buNone/>
              <a:defRPr/>
            </a:pPr>
            <a:r>
              <a:rPr lang="en-US" sz="2400"/>
              <a:t>Mentors:	Paul Lotke, M.D.</a:t>
            </a:r>
          </a:p>
          <a:p>
            <a:pPr lvl="1" eaLnBrk="1" hangingPunct="1">
              <a:lnSpc>
                <a:spcPct val="80000"/>
              </a:lnSpc>
              <a:buFont typeface="Tahoma" charset="0"/>
              <a:buNone/>
              <a:defRPr/>
            </a:pPr>
            <a:r>
              <a:rPr lang="en-US" sz="2400"/>
              <a:t>			Jonathan Garino, M.D.</a:t>
            </a:r>
          </a:p>
          <a:p>
            <a:pPr lvl="1" eaLnBrk="1" hangingPunct="1">
              <a:lnSpc>
                <a:spcPct val="80000"/>
              </a:lnSpc>
              <a:buFont typeface="Tahoma" charset="0"/>
              <a:buNone/>
              <a:defRPr/>
            </a:pPr>
            <a:r>
              <a:rPr lang="en-US" sz="2400"/>
              <a:t>			Charles Nelson, M.D.</a:t>
            </a:r>
          </a:p>
          <a:p>
            <a:pPr lvl="1" eaLnBrk="1" hangingPunct="1">
              <a:lnSpc>
                <a:spcPct val="80000"/>
              </a:lnSpc>
              <a:buFont typeface="Tahoma" charset="0"/>
              <a:buNone/>
              <a:defRPr/>
            </a:pPr>
            <a:r>
              <a:rPr lang="en-US" sz="2400"/>
              <a:t>Trained in minimally invasive joint replacement, impaction grafting, revision joint surgery, partial knee replacements</a:t>
            </a:r>
          </a:p>
          <a:p>
            <a:pPr eaLnBrk="1" hangingPunct="1">
              <a:lnSpc>
                <a:spcPct val="80000"/>
              </a:lnSpc>
              <a:buFontTx/>
              <a:buNone/>
              <a:defRPr/>
            </a:pPr>
            <a:endParaRPr lang="en-US" sz="2800"/>
          </a:p>
        </p:txBody>
      </p:sp>
    </p:spTree>
    <p:extLst>
      <p:ext uri="{BB962C8B-B14F-4D97-AF65-F5344CB8AC3E}">
        <p14:creationId xmlns:p14="http://schemas.microsoft.com/office/powerpoint/2010/main" val="325779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97E5EED2-A935-CFFF-067D-395F4C960F4B}"/>
              </a:ext>
            </a:extLst>
          </p:cNvPr>
          <p:cNvSpPr>
            <a:spLocks noGrp="1"/>
          </p:cNvSpPr>
          <p:nvPr>
            <p:ph type="title"/>
          </p:nvPr>
        </p:nvSpPr>
        <p:spPr>
          <a:xfrm>
            <a:off x="479161" y="1359914"/>
            <a:ext cx="8182230" cy="799377"/>
          </a:xfrm>
        </p:spPr>
        <p:txBody>
          <a:bodyPr vert="horz" lIns="68580" tIns="34290" rIns="68580" bIns="34290" rtlCol="0" anchor="ctr">
            <a:normAutofit/>
          </a:bodyPr>
          <a:lstStyle/>
          <a:p>
            <a:pPr algn="ctr"/>
            <a:r>
              <a:rPr lang="en-US" sz="2700" b="1" i="1" dirty="0">
                <a:solidFill>
                  <a:srgbClr val="4B4B4B"/>
                </a:solidFill>
              </a:rPr>
              <a:t>When Technology Goes Smart, There's No Going Back.</a:t>
            </a:r>
          </a:p>
        </p:txBody>
      </p:sp>
      <p:sp>
        <p:nvSpPr>
          <p:cNvPr id="31"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2207316"/>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22" name="Group 21">
            <a:extLst>
              <a:ext uri="{FF2B5EF4-FFF2-40B4-BE49-F238E27FC236}">
                <a16:creationId xmlns:a16="http://schemas.microsoft.com/office/drawing/2014/main" id="{FB1F3026-49A4-9016-5D70-AAE5CDE37DCD}"/>
              </a:ext>
            </a:extLst>
          </p:cNvPr>
          <p:cNvGrpSpPr/>
          <p:nvPr/>
        </p:nvGrpSpPr>
        <p:grpSpPr>
          <a:xfrm>
            <a:off x="3289682" y="2822088"/>
            <a:ext cx="2564637" cy="2712394"/>
            <a:chOff x="1026279" y="3028363"/>
            <a:chExt cx="2971046" cy="3142219"/>
          </a:xfrm>
        </p:grpSpPr>
        <p:pic>
          <p:nvPicPr>
            <p:cNvPr id="6" name="Picture 5" descr="A phone and a phone&#10;&#10;AI-generated content may be incorrect.">
              <a:extLst>
                <a:ext uri="{FF2B5EF4-FFF2-40B4-BE49-F238E27FC236}">
                  <a16:creationId xmlns:a16="http://schemas.microsoft.com/office/drawing/2014/main" id="{A9DD735D-34F0-5F01-9FB0-D92C0D9CA45B}"/>
                </a:ext>
              </a:extLst>
            </p:cNvPr>
            <p:cNvPicPr>
              <a:picLocks noChangeAspect="1"/>
            </p:cNvPicPr>
            <p:nvPr/>
          </p:nvPicPr>
          <p:blipFill>
            <a:blip r:embed="rId3"/>
            <a:stretch>
              <a:fillRect/>
            </a:stretch>
          </p:blipFill>
          <p:spPr>
            <a:xfrm>
              <a:off x="1342866" y="3028363"/>
              <a:ext cx="2337872" cy="23378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E12DB369-7F99-2C75-54F0-A9B141D881C9}"/>
                </a:ext>
              </a:extLst>
            </p:cNvPr>
            <p:cNvSpPr txBox="1"/>
            <p:nvPr/>
          </p:nvSpPr>
          <p:spPr>
            <a:xfrm>
              <a:off x="1026279" y="5509927"/>
              <a:ext cx="2971046" cy="660655"/>
            </a:xfrm>
            <a:prstGeom prst="rect">
              <a:avLst/>
            </a:prstGeom>
            <a:noFill/>
          </p:spPr>
          <p:txBody>
            <a:bodyPr wrap="square">
              <a:spAutoFit/>
            </a:bodyPr>
            <a:lstStyle/>
            <a:p>
              <a:pPr algn="ctr" defTabSz="788670" fontAlgn="auto">
                <a:spcBef>
                  <a:spcPts val="0"/>
                </a:spcBef>
                <a:spcAft>
                  <a:spcPts val="450"/>
                </a:spcAft>
              </a:pPr>
              <a:r>
                <a:rPr lang="en-US" sz="1553">
                  <a:solidFill>
                    <a:prstClr val="black"/>
                  </a:solidFill>
                  <a:latin typeface="Aptos" panose="02110004020202020204"/>
                  <a:ea typeface="+mn-ea"/>
                  <a:cs typeface="+mn-cs"/>
                </a:rPr>
                <a:t>From basic communication</a:t>
              </a:r>
              <a:br>
                <a:rPr lang="en-US" sz="1553">
                  <a:solidFill>
                    <a:prstClr val="black"/>
                  </a:solidFill>
                  <a:latin typeface="Aptos" panose="02110004020202020204"/>
                  <a:ea typeface="+mn-ea"/>
                  <a:cs typeface="+mn-cs"/>
                </a:rPr>
              </a:br>
              <a:r>
                <a:rPr lang="en-US" sz="1553">
                  <a:solidFill>
                    <a:prstClr val="black"/>
                  </a:solidFill>
                  <a:latin typeface="Aptos" panose="02110004020202020204"/>
                  <a:ea typeface="+mn-ea"/>
                  <a:cs typeface="+mn-cs"/>
                </a:rPr>
                <a:t>to intelligent interaction</a:t>
              </a:r>
              <a:endParaRPr lang="en-US" sz="1350">
                <a:solidFill>
                  <a:prstClr val="black"/>
                </a:solidFill>
                <a:latin typeface="Aptos" panose="02110004020202020204"/>
                <a:ea typeface="+mn-ea"/>
                <a:cs typeface="+mn-cs"/>
              </a:endParaRPr>
            </a:p>
          </p:txBody>
        </p:sp>
      </p:grpSp>
      <p:grpSp>
        <p:nvGrpSpPr>
          <p:cNvPr id="23" name="Group 22">
            <a:extLst>
              <a:ext uri="{FF2B5EF4-FFF2-40B4-BE49-F238E27FC236}">
                <a16:creationId xmlns:a16="http://schemas.microsoft.com/office/drawing/2014/main" id="{C97C5AAE-65A7-D76F-3D9B-4E46834474F6}"/>
              </a:ext>
            </a:extLst>
          </p:cNvPr>
          <p:cNvGrpSpPr/>
          <p:nvPr/>
        </p:nvGrpSpPr>
        <p:grpSpPr>
          <a:xfrm>
            <a:off x="423632" y="2822088"/>
            <a:ext cx="2410291" cy="2712394"/>
            <a:chOff x="4530950" y="3028363"/>
            <a:chExt cx="2792240" cy="3142219"/>
          </a:xfrm>
        </p:grpSpPr>
        <p:pic>
          <p:nvPicPr>
            <p:cNvPr id="7" name="Picture 6" descr="A screen shot of a phone&#10;&#10;AI-generated content may be incorrect.">
              <a:extLst>
                <a:ext uri="{FF2B5EF4-FFF2-40B4-BE49-F238E27FC236}">
                  <a16:creationId xmlns:a16="http://schemas.microsoft.com/office/drawing/2014/main" id="{74F4BC72-26B7-FB8A-F38C-B1A5DB6C8A88}"/>
                </a:ext>
              </a:extLst>
            </p:cNvPr>
            <p:cNvPicPr>
              <a:picLocks noChangeAspect="1"/>
            </p:cNvPicPr>
            <p:nvPr/>
          </p:nvPicPr>
          <p:blipFill>
            <a:blip r:embed="rId4"/>
            <a:stretch>
              <a:fillRect/>
            </a:stretch>
          </p:blipFill>
          <p:spPr>
            <a:xfrm>
              <a:off x="4758134" y="3028363"/>
              <a:ext cx="2337872" cy="23378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55D1DF28-A51A-37A9-1873-BDFD879DE4A4}"/>
                </a:ext>
              </a:extLst>
            </p:cNvPr>
            <p:cNvSpPr txBox="1"/>
            <p:nvPr/>
          </p:nvSpPr>
          <p:spPr>
            <a:xfrm>
              <a:off x="4530950" y="5509927"/>
              <a:ext cx="2792240" cy="660655"/>
            </a:xfrm>
            <a:prstGeom prst="rect">
              <a:avLst/>
            </a:prstGeom>
            <a:noFill/>
          </p:spPr>
          <p:txBody>
            <a:bodyPr wrap="square">
              <a:spAutoFit/>
            </a:bodyPr>
            <a:lstStyle/>
            <a:p>
              <a:pPr algn="ctr" defTabSz="788670" fontAlgn="auto">
                <a:spcBef>
                  <a:spcPts val="0"/>
                </a:spcBef>
                <a:spcAft>
                  <a:spcPts val="450"/>
                </a:spcAft>
              </a:pPr>
              <a:r>
                <a:rPr lang="en-US" sz="1553">
                  <a:solidFill>
                    <a:prstClr val="black"/>
                  </a:solidFill>
                  <a:latin typeface="Aptos" panose="02110004020202020204"/>
                  <a:ea typeface="+mn-ea"/>
                  <a:cs typeface="+mn-cs"/>
                </a:rPr>
                <a:t>From static guidance to adaptive navigation</a:t>
              </a:r>
              <a:endParaRPr lang="en-US" sz="1350">
                <a:solidFill>
                  <a:prstClr val="black"/>
                </a:solidFill>
                <a:latin typeface="Aptos" panose="02110004020202020204"/>
                <a:ea typeface="+mn-ea"/>
                <a:cs typeface="+mn-cs"/>
              </a:endParaRPr>
            </a:p>
          </p:txBody>
        </p:sp>
      </p:grpSp>
      <p:pic>
        <p:nvPicPr>
          <p:cNvPr id="9" name="Picture 8" descr="A screen and a device&#10;&#10;AI-generated content may be incorrect.">
            <a:extLst>
              <a:ext uri="{FF2B5EF4-FFF2-40B4-BE49-F238E27FC236}">
                <a16:creationId xmlns:a16="http://schemas.microsoft.com/office/drawing/2014/main" id="{2FA5408A-C5F5-73A3-6AB7-5860FAF4833C}"/>
              </a:ext>
            </a:extLst>
          </p:cNvPr>
          <p:cNvPicPr>
            <a:picLocks noChangeAspect="1"/>
          </p:cNvPicPr>
          <p:nvPr/>
        </p:nvPicPr>
        <p:blipFill>
          <a:blip r:embed="rId5"/>
          <a:stretch>
            <a:fillRect/>
          </a:stretch>
        </p:blipFill>
        <p:spPr>
          <a:xfrm>
            <a:off x="6506186" y="2822087"/>
            <a:ext cx="2018075" cy="20180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5648B5A2-984E-1792-BE4E-5788B1A3CF02}"/>
              </a:ext>
            </a:extLst>
          </p:cNvPr>
          <p:cNvSpPr txBox="1"/>
          <p:nvPr/>
        </p:nvSpPr>
        <p:spPr>
          <a:xfrm>
            <a:off x="6118535" y="4959094"/>
            <a:ext cx="2793381" cy="746936"/>
          </a:xfrm>
          <a:prstGeom prst="rect">
            <a:avLst/>
          </a:prstGeom>
          <a:noFill/>
        </p:spPr>
        <p:txBody>
          <a:bodyPr wrap="square">
            <a:spAutoFit/>
          </a:bodyPr>
          <a:lstStyle/>
          <a:p>
            <a:pPr algn="ctr" defTabSz="720090" fontAlgn="auto">
              <a:spcBef>
                <a:spcPts val="0"/>
              </a:spcBef>
              <a:spcAft>
                <a:spcPts val="450"/>
              </a:spcAft>
            </a:pPr>
            <a:r>
              <a:rPr lang="en-US" sz="1418" dirty="0">
                <a:solidFill>
                  <a:prstClr val="black"/>
                </a:solidFill>
                <a:latin typeface="Aptos" panose="02110004020202020204"/>
                <a:ea typeface="+mn-ea"/>
                <a:cs typeface="+mn-cs"/>
              </a:rPr>
              <a:t>From episodic diagnosis</a:t>
            </a:r>
            <a:br>
              <a:rPr lang="en-US" sz="1418" dirty="0">
                <a:solidFill>
                  <a:prstClr val="black"/>
                </a:solidFill>
                <a:latin typeface="Aptos" panose="02110004020202020204"/>
                <a:ea typeface="+mn-ea"/>
                <a:cs typeface="+mn-cs"/>
              </a:rPr>
            </a:br>
            <a:r>
              <a:rPr lang="en-US" sz="1418" dirty="0">
                <a:solidFill>
                  <a:prstClr val="black"/>
                </a:solidFill>
                <a:latin typeface="Aptos" panose="02110004020202020204"/>
                <a:ea typeface="+mn-ea"/>
                <a:cs typeface="+mn-cs"/>
              </a:rPr>
              <a:t>to continuous wellness intelligence</a:t>
            </a:r>
            <a:endParaRPr lang="en-US" sz="135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10433579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98575A-D27D-CFC5-8C2D-5618E6783E64}"/>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674E0DA5-85AC-DE74-50DA-F8C9D2A44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DA2A3F7C-6F9D-2293-78C0-981788079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71A07882-687A-7C64-3656-AA4BC5448FD0}"/>
              </a:ext>
            </a:extLst>
          </p:cNvPr>
          <p:cNvSpPr>
            <a:spLocks noGrp="1"/>
          </p:cNvSpPr>
          <p:nvPr>
            <p:ph type="title"/>
          </p:nvPr>
        </p:nvSpPr>
        <p:spPr>
          <a:xfrm>
            <a:off x="542926" y="1239441"/>
            <a:ext cx="6780009" cy="557213"/>
          </a:xfrm>
        </p:spPr>
        <p:txBody>
          <a:bodyPr vert="horz" lIns="68580" tIns="34290" rIns="68580" bIns="34290" rtlCol="0" anchor="ctr">
            <a:normAutofit/>
          </a:bodyPr>
          <a:lstStyle/>
          <a:p>
            <a:r>
              <a:rPr lang="en-US" sz="2700" b="1" dirty="0">
                <a:solidFill>
                  <a:srgbClr val="4B4B4B"/>
                </a:solidFill>
              </a:rPr>
              <a:t>Analogue and Subjective</a:t>
            </a:r>
            <a:endParaRPr lang="en-US" sz="2700" b="1" dirty="0"/>
          </a:p>
        </p:txBody>
      </p:sp>
      <p:sp>
        <p:nvSpPr>
          <p:cNvPr id="188" name="Freeform: Shape 187">
            <a:extLst>
              <a:ext uri="{FF2B5EF4-FFF2-40B4-BE49-F238E27FC236}">
                <a16:creationId xmlns:a16="http://schemas.microsoft.com/office/drawing/2014/main" id="{B58CB574-7306-B627-2891-D22033DE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24" name="Group 23">
            <a:extLst>
              <a:ext uri="{FF2B5EF4-FFF2-40B4-BE49-F238E27FC236}">
                <a16:creationId xmlns:a16="http://schemas.microsoft.com/office/drawing/2014/main" id="{4B820CE3-9393-D901-711B-953A8D0C8DEC}"/>
              </a:ext>
            </a:extLst>
          </p:cNvPr>
          <p:cNvGrpSpPr/>
          <p:nvPr/>
        </p:nvGrpSpPr>
        <p:grpSpPr>
          <a:xfrm>
            <a:off x="370292" y="2399671"/>
            <a:ext cx="8652266" cy="3052572"/>
            <a:chOff x="493723" y="2056561"/>
            <a:chExt cx="11536354" cy="4070096"/>
          </a:xfrm>
        </p:grpSpPr>
        <p:pic>
          <p:nvPicPr>
            <p:cNvPr id="5" name="object 7">
              <a:extLst>
                <a:ext uri="{FF2B5EF4-FFF2-40B4-BE49-F238E27FC236}">
                  <a16:creationId xmlns:a16="http://schemas.microsoft.com/office/drawing/2014/main" id="{C59FA763-D6F0-A12C-3C27-0E881E83DE12}"/>
                </a:ext>
              </a:extLst>
            </p:cNvPr>
            <p:cNvPicPr/>
            <p:nvPr/>
          </p:nvPicPr>
          <p:blipFill>
            <a:blip r:embed="rId3" cstate="print"/>
            <a:stretch>
              <a:fillRect/>
            </a:stretch>
          </p:blipFill>
          <p:spPr>
            <a:xfrm>
              <a:off x="493723" y="2462018"/>
              <a:ext cx="1286580" cy="1657775"/>
            </a:xfrm>
            <a:prstGeom prst="rect">
              <a:avLst/>
            </a:prstGeom>
          </p:spPr>
        </p:pic>
        <p:sp>
          <p:nvSpPr>
            <p:cNvPr id="6" name="object 8">
              <a:extLst>
                <a:ext uri="{FF2B5EF4-FFF2-40B4-BE49-F238E27FC236}">
                  <a16:creationId xmlns:a16="http://schemas.microsoft.com/office/drawing/2014/main" id="{808C2F9A-5232-F5D9-EFA4-E267245D445F}"/>
                </a:ext>
              </a:extLst>
            </p:cNvPr>
            <p:cNvSpPr txBox="1"/>
            <p:nvPr/>
          </p:nvSpPr>
          <p:spPr>
            <a:xfrm>
              <a:off x="526640" y="4538786"/>
              <a:ext cx="882651" cy="244940"/>
            </a:xfrm>
            <a:prstGeom prst="rect">
              <a:avLst/>
            </a:prstGeom>
            <a:noFill/>
          </p:spPr>
          <p:txBody>
            <a:bodyPr vert="horz" wrap="square" lIns="0" tIns="21908" rIns="0" bIns="0" rtlCol="0">
              <a:spAutoFit/>
            </a:bodyPr>
            <a:lstStyle/>
            <a:p>
              <a:pPr marL="70171"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mn-cs"/>
                </a:rPr>
                <a:t>Robotics</a:t>
              </a:r>
            </a:p>
          </p:txBody>
        </p:sp>
        <p:pic>
          <p:nvPicPr>
            <p:cNvPr id="7" name="object 12">
              <a:extLst>
                <a:ext uri="{FF2B5EF4-FFF2-40B4-BE49-F238E27FC236}">
                  <a16:creationId xmlns:a16="http://schemas.microsoft.com/office/drawing/2014/main" id="{62A29B8C-257E-6633-B807-2E92F5A5DD9F}"/>
                </a:ext>
              </a:extLst>
            </p:cNvPr>
            <p:cNvPicPr/>
            <p:nvPr/>
          </p:nvPicPr>
          <p:blipFill>
            <a:blip r:embed="rId4" cstate="print"/>
            <a:stretch>
              <a:fillRect/>
            </a:stretch>
          </p:blipFill>
          <p:spPr>
            <a:xfrm>
              <a:off x="1409290" y="2800687"/>
              <a:ext cx="2088058" cy="1388509"/>
            </a:xfrm>
            <a:prstGeom prst="rect">
              <a:avLst/>
            </a:prstGeom>
          </p:spPr>
        </p:pic>
        <p:sp>
          <p:nvSpPr>
            <p:cNvPr id="8" name="object 13">
              <a:extLst>
                <a:ext uri="{FF2B5EF4-FFF2-40B4-BE49-F238E27FC236}">
                  <a16:creationId xmlns:a16="http://schemas.microsoft.com/office/drawing/2014/main" id="{88B98F12-74E3-5118-E6D7-67EC529E37B7}"/>
                </a:ext>
              </a:extLst>
            </p:cNvPr>
            <p:cNvSpPr txBox="1"/>
            <p:nvPr/>
          </p:nvSpPr>
          <p:spPr>
            <a:xfrm>
              <a:off x="1760975" y="3929186"/>
              <a:ext cx="1314451" cy="241092"/>
            </a:xfrm>
            <a:prstGeom prst="rect">
              <a:avLst/>
            </a:prstGeom>
            <a:noFill/>
          </p:spPr>
          <p:txBody>
            <a:bodyPr vert="horz" wrap="square" lIns="0" tIns="19050" rIns="0" bIns="0" rtlCol="0">
              <a:spAutoFit/>
            </a:bodyPr>
            <a:lstStyle/>
            <a:p>
              <a:pPr marL="70171"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Century Gothic"/>
                </a:rPr>
                <a:t>Virtual</a:t>
              </a:r>
              <a:r>
                <a:rPr sz="1050" b="1" spc="8" dirty="0">
                  <a:solidFill>
                    <a:prstClr val="black">
                      <a:lumMod val="95000"/>
                      <a:lumOff val="5000"/>
                    </a:prstClr>
                  </a:solidFill>
                  <a:latin typeface="Aptos Display" panose="02110004020202020204"/>
                  <a:ea typeface="+mn-ea"/>
                  <a:cs typeface="Century Gothic"/>
                </a:rPr>
                <a:t> </a:t>
              </a:r>
              <a:r>
                <a:rPr sz="1050" b="1" spc="40" dirty="0">
                  <a:solidFill>
                    <a:prstClr val="black">
                      <a:lumMod val="95000"/>
                      <a:lumOff val="5000"/>
                    </a:prstClr>
                  </a:solidFill>
                  <a:latin typeface="Aptos Display" panose="02110004020202020204"/>
                  <a:ea typeface="+mn-ea"/>
                  <a:cs typeface="Century Gothic"/>
                </a:rPr>
                <a:t>Reality</a:t>
              </a:r>
              <a:endParaRPr sz="1050" dirty="0">
                <a:solidFill>
                  <a:prstClr val="black">
                    <a:lumMod val="95000"/>
                    <a:lumOff val="5000"/>
                  </a:prstClr>
                </a:solidFill>
                <a:latin typeface="Aptos Display" panose="02110004020202020204"/>
                <a:ea typeface="+mn-ea"/>
                <a:cs typeface="Century Gothic"/>
              </a:endParaRPr>
            </a:p>
          </p:txBody>
        </p:sp>
        <p:pic>
          <p:nvPicPr>
            <p:cNvPr id="9" name="object 14">
              <a:extLst>
                <a:ext uri="{FF2B5EF4-FFF2-40B4-BE49-F238E27FC236}">
                  <a16:creationId xmlns:a16="http://schemas.microsoft.com/office/drawing/2014/main" id="{1BC4D859-DA92-AC99-EBC5-7EBD95DE2924}"/>
                </a:ext>
              </a:extLst>
            </p:cNvPr>
            <p:cNvPicPr/>
            <p:nvPr/>
          </p:nvPicPr>
          <p:blipFill>
            <a:blip r:embed="rId5" cstate="print"/>
            <a:stretch>
              <a:fillRect/>
            </a:stretch>
          </p:blipFill>
          <p:spPr>
            <a:xfrm>
              <a:off x="1499303" y="4244300"/>
              <a:ext cx="1416145" cy="745461"/>
            </a:xfrm>
            <a:prstGeom prst="rect">
              <a:avLst/>
            </a:prstGeom>
          </p:spPr>
        </p:pic>
        <p:sp>
          <p:nvSpPr>
            <p:cNvPr id="10" name="object 15">
              <a:extLst>
                <a:ext uri="{FF2B5EF4-FFF2-40B4-BE49-F238E27FC236}">
                  <a16:creationId xmlns:a16="http://schemas.microsoft.com/office/drawing/2014/main" id="{7B0F6631-3F92-F94B-D68A-1D5AFE8F119F}"/>
                </a:ext>
              </a:extLst>
            </p:cNvPr>
            <p:cNvSpPr txBox="1"/>
            <p:nvPr/>
          </p:nvSpPr>
          <p:spPr>
            <a:xfrm>
              <a:off x="729499" y="5033236"/>
              <a:ext cx="1917700" cy="245367"/>
            </a:xfrm>
            <a:prstGeom prst="rect">
              <a:avLst/>
            </a:prstGeom>
            <a:noFill/>
          </p:spPr>
          <p:txBody>
            <a:bodyPr vert="horz" wrap="square" lIns="0" tIns="22225" rIns="0" bIns="0" rtlCol="0">
              <a:spAutoFit/>
            </a:bodyPr>
            <a:lstStyle/>
            <a:p>
              <a:pPr marL="70171" algn="ctr"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mn-cs"/>
                </a:rPr>
                <a:t>Augmented Reality</a:t>
              </a:r>
            </a:p>
          </p:txBody>
        </p:sp>
        <p:pic>
          <p:nvPicPr>
            <p:cNvPr id="11" name="Picture 10" descr="A close-up of a metal object&#10;&#10;AI-generated content may be incorrect.">
              <a:extLst>
                <a:ext uri="{FF2B5EF4-FFF2-40B4-BE49-F238E27FC236}">
                  <a16:creationId xmlns:a16="http://schemas.microsoft.com/office/drawing/2014/main" id="{92231542-7DBD-5F40-B58E-5F7253BB7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350" y="3075493"/>
              <a:ext cx="1917700" cy="1917700"/>
            </a:xfrm>
            <a:prstGeom prst="rect">
              <a:avLst/>
            </a:prstGeom>
          </p:spPr>
        </p:pic>
        <p:sp>
          <p:nvSpPr>
            <p:cNvPr id="12" name="object 31">
              <a:extLst>
                <a:ext uri="{FF2B5EF4-FFF2-40B4-BE49-F238E27FC236}">
                  <a16:creationId xmlns:a16="http://schemas.microsoft.com/office/drawing/2014/main" id="{81EEBF97-698B-6DC2-C787-BDE0CF5658B6}"/>
                </a:ext>
              </a:extLst>
            </p:cNvPr>
            <p:cNvSpPr txBox="1"/>
            <p:nvPr/>
          </p:nvSpPr>
          <p:spPr>
            <a:xfrm>
              <a:off x="8458826" y="3636262"/>
              <a:ext cx="3571251" cy="834416"/>
            </a:xfrm>
            <a:prstGeom prst="rect">
              <a:avLst/>
            </a:prstGeom>
            <a:noFill/>
          </p:spPr>
          <p:txBody>
            <a:bodyPr vert="horz" wrap="square" lIns="0" tIns="20320" rIns="0" bIns="0" rtlCol="0">
              <a:spAutoFit/>
            </a:bodyPr>
            <a:lstStyle/>
            <a:p>
              <a:pPr marL="159076" defTabSz="685800" fontAlgn="auto">
                <a:spcBef>
                  <a:spcPts val="160"/>
                </a:spcBef>
                <a:spcAft>
                  <a:spcPts val="0"/>
                </a:spcAft>
              </a:pPr>
              <a:r>
                <a:rPr sz="1050" b="1" spc="65" dirty="0">
                  <a:solidFill>
                    <a:prstClr val="black">
                      <a:lumMod val="95000"/>
                      <a:lumOff val="5000"/>
                    </a:prstClr>
                  </a:solidFill>
                  <a:latin typeface="Aptos" panose="02110004020202020204"/>
                  <a:ea typeface="+mn-ea"/>
                  <a:cs typeface="Century Gothic"/>
                </a:rPr>
                <a:t>Patient</a:t>
              </a:r>
              <a:r>
                <a:rPr sz="1050" b="1" spc="-5" dirty="0">
                  <a:solidFill>
                    <a:prstClr val="black">
                      <a:lumMod val="95000"/>
                      <a:lumOff val="5000"/>
                    </a:prstClr>
                  </a:solidFill>
                  <a:latin typeface="Aptos" panose="02110004020202020204"/>
                  <a:ea typeface="+mn-ea"/>
                  <a:cs typeface="Century Gothic"/>
                </a:rPr>
                <a:t> </a:t>
              </a:r>
              <a:r>
                <a:rPr sz="1050" b="1" spc="47" dirty="0">
                  <a:solidFill>
                    <a:prstClr val="black">
                      <a:lumMod val="95000"/>
                      <a:lumOff val="5000"/>
                    </a:prstClr>
                  </a:solidFill>
                  <a:latin typeface="Aptos" panose="02110004020202020204"/>
                  <a:ea typeface="+mn-ea"/>
                  <a:cs typeface="Century Gothic"/>
                </a:rPr>
                <a:t>Reported</a:t>
              </a:r>
              <a:r>
                <a:rPr sz="1050" b="1" spc="25" dirty="0">
                  <a:solidFill>
                    <a:prstClr val="black">
                      <a:lumMod val="95000"/>
                      <a:lumOff val="5000"/>
                    </a:prstClr>
                  </a:solidFill>
                  <a:latin typeface="Aptos" panose="02110004020202020204"/>
                  <a:ea typeface="+mn-ea"/>
                  <a:cs typeface="Century Gothic"/>
                </a:rPr>
                <a:t> </a:t>
              </a:r>
              <a:r>
                <a:rPr sz="1050" b="1" spc="32" dirty="0">
                  <a:solidFill>
                    <a:prstClr val="black">
                      <a:lumMod val="95000"/>
                      <a:lumOff val="5000"/>
                    </a:prstClr>
                  </a:solidFill>
                  <a:latin typeface="Aptos" panose="02110004020202020204"/>
                  <a:ea typeface="+mn-ea"/>
                  <a:cs typeface="Century Gothic"/>
                </a:rPr>
                <a:t>Outcome</a:t>
              </a:r>
              <a:r>
                <a:rPr sz="1050" b="1" spc="10" dirty="0">
                  <a:solidFill>
                    <a:prstClr val="black">
                      <a:lumMod val="95000"/>
                      <a:lumOff val="5000"/>
                    </a:prstClr>
                  </a:solidFill>
                  <a:latin typeface="Aptos" panose="02110004020202020204"/>
                  <a:ea typeface="+mn-ea"/>
                  <a:cs typeface="Century Gothic"/>
                </a:rPr>
                <a:t> </a:t>
              </a:r>
              <a:r>
                <a:rPr sz="1050" b="1" spc="35" dirty="0">
                  <a:solidFill>
                    <a:prstClr val="black">
                      <a:lumMod val="95000"/>
                      <a:lumOff val="5000"/>
                    </a:prstClr>
                  </a:solidFill>
                  <a:latin typeface="Aptos" panose="02110004020202020204"/>
                  <a:ea typeface="+mn-ea"/>
                  <a:cs typeface="Century Gothic"/>
                </a:rPr>
                <a:t>Measures</a:t>
              </a:r>
              <a:endParaRPr sz="1050" dirty="0">
                <a:solidFill>
                  <a:prstClr val="black">
                    <a:lumMod val="95000"/>
                    <a:lumOff val="5000"/>
                  </a:prstClr>
                </a:solidFill>
                <a:latin typeface="Aptos" panose="02110004020202020204"/>
                <a:ea typeface="+mn-ea"/>
                <a:cs typeface="Century Gothic"/>
              </a:endParaRPr>
            </a:p>
            <a:p>
              <a:pPr marL="178755" indent="-128588" defTabSz="685800" fontAlgn="auto">
                <a:lnSpc>
                  <a:spcPts val="1065"/>
                </a:lnSpc>
                <a:spcBef>
                  <a:spcPts val="10"/>
                </a:spcBef>
                <a:spcAft>
                  <a:spcPts val="0"/>
                </a:spcAft>
                <a:buFont typeface="Arial" panose="020B0604020202020204" pitchFamily="34" charset="0"/>
                <a:buChar char="•"/>
                <a:tabLst>
                  <a:tab pos="193050" algn="l"/>
                </a:tabLst>
              </a:pPr>
              <a:r>
                <a:rPr sz="1050" dirty="0">
                  <a:solidFill>
                    <a:prstClr val="black">
                      <a:lumMod val="95000"/>
                      <a:lumOff val="5000"/>
                    </a:prstClr>
                  </a:solidFill>
                  <a:latin typeface="Aptos" panose="02110004020202020204"/>
                  <a:ea typeface="+mn-ea"/>
                  <a:cs typeface="Century Gothic"/>
                </a:rPr>
                <a:t>Oxford</a:t>
              </a:r>
              <a:r>
                <a:rPr sz="1050" spc="62" dirty="0">
                  <a:solidFill>
                    <a:prstClr val="black">
                      <a:lumMod val="95000"/>
                      <a:lumOff val="5000"/>
                    </a:prstClr>
                  </a:solidFill>
                  <a:latin typeface="Aptos" panose="02110004020202020204"/>
                  <a:ea typeface="+mn-ea"/>
                  <a:cs typeface="Century Gothic"/>
                </a:rPr>
                <a:t> </a:t>
              </a:r>
              <a:r>
                <a:rPr sz="1050" dirty="0">
                  <a:solidFill>
                    <a:prstClr val="black">
                      <a:lumMod val="95000"/>
                      <a:lumOff val="5000"/>
                    </a:prstClr>
                  </a:solidFill>
                  <a:latin typeface="Aptos" panose="02110004020202020204"/>
                  <a:ea typeface="+mn-ea"/>
                  <a:cs typeface="Century Gothic"/>
                </a:rPr>
                <a:t>Knee</a:t>
              </a:r>
              <a:r>
                <a:rPr sz="1050" spc="50" dirty="0">
                  <a:solidFill>
                    <a:prstClr val="black">
                      <a:lumMod val="95000"/>
                      <a:lumOff val="5000"/>
                    </a:prstClr>
                  </a:solidFill>
                  <a:latin typeface="Aptos" panose="02110004020202020204"/>
                  <a:ea typeface="+mn-ea"/>
                  <a:cs typeface="Century Gothic"/>
                </a:rPr>
                <a:t> </a:t>
              </a:r>
              <a:r>
                <a:rPr sz="1050" dirty="0">
                  <a:solidFill>
                    <a:prstClr val="black">
                      <a:lumMod val="95000"/>
                      <a:lumOff val="5000"/>
                    </a:prstClr>
                  </a:solidFill>
                  <a:latin typeface="Aptos" panose="02110004020202020204"/>
                  <a:ea typeface="+mn-ea"/>
                  <a:cs typeface="Century Gothic"/>
                </a:rPr>
                <a:t>Score</a:t>
              </a:r>
              <a:r>
                <a:rPr sz="1050" spc="50" dirty="0">
                  <a:solidFill>
                    <a:prstClr val="black">
                      <a:lumMod val="95000"/>
                      <a:lumOff val="5000"/>
                    </a:prstClr>
                  </a:solidFill>
                  <a:latin typeface="Aptos" panose="02110004020202020204"/>
                  <a:ea typeface="+mn-ea"/>
                  <a:cs typeface="Century Gothic"/>
                </a:rPr>
                <a:t> </a:t>
              </a:r>
              <a:r>
                <a:rPr sz="1050" spc="-10" dirty="0">
                  <a:solidFill>
                    <a:prstClr val="black">
                      <a:lumMod val="95000"/>
                      <a:lumOff val="5000"/>
                    </a:prstClr>
                  </a:solidFill>
                  <a:latin typeface="Aptos" panose="02110004020202020204"/>
                  <a:ea typeface="+mn-ea"/>
                  <a:cs typeface="Century Gothic"/>
                </a:rPr>
                <a:t>(OKS)</a:t>
              </a:r>
              <a:endParaRPr sz="1050" dirty="0">
                <a:solidFill>
                  <a:prstClr val="black">
                    <a:lumMod val="95000"/>
                    <a:lumOff val="5000"/>
                  </a:prstClr>
                </a:solidFill>
                <a:latin typeface="Aptos" panose="02110004020202020204"/>
                <a:ea typeface="+mn-ea"/>
                <a:cs typeface="Century Gothic"/>
              </a:endParaRPr>
            </a:p>
            <a:p>
              <a:pPr marL="178755" indent="-128588" defTabSz="685800" fontAlgn="auto">
                <a:lnSpc>
                  <a:spcPts val="1065"/>
                </a:lnSpc>
                <a:spcBef>
                  <a:spcPts val="0"/>
                </a:spcBef>
                <a:spcAft>
                  <a:spcPts val="0"/>
                </a:spcAft>
                <a:buFont typeface="Arial" panose="020B0604020202020204" pitchFamily="34" charset="0"/>
                <a:buChar char="•"/>
                <a:tabLst>
                  <a:tab pos="193050" algn="l"/>
                </a:tabLst>
              </a:pPr>
              <a:r>
                <a:rPr sz="1050" dirty="0">
                  <a:solidFill>
                    <a:prstClr val="black">
                      <a:lumMod val="95000"/>
                      <a:lumOff val="5000"/>
                    </a:prstClr>
                  </a:solidFill>
                  <a:latin typeface="Aptos" panose="02110004020202020204"/>
                  <a:ea typeface="+mn-ea"/>
                  <a:cs typeface="Century Gothic"/>
                </a:rPr>
                <a:t>Knee</a:t>
              </a:r>
              <a:r>
                <a:rPr sz="1050" spc="-2" dirty="0">
                  <a:solidFill>
                    <a:prstClr val="black">
                      <a:lumMod val="95000"/>
                      <a:lumOff val="5000"/>
                    </a:prstClr>
                  </a:solidFill>
                  <a:latin typeface="Aptos" panose="02110004020202020204"/>
                  <a:ea typeface="+mn-ea"/>
                  <a:cs typeface="Century Gothic"/>
                </a:rPr>
                <a:t> </a:t>
              </a:r>
              <a:r>
                <a:rPr sz="1050" spc="47" dirty="0">
                  <a:solidFill>
                    <a:prstClr val="black">
                      <a:lumMod val="95000"/>
                      <a:lumOff val="5000"/>
                    </a:prstClr>
                  </a:solidFill>
                  <a:latin typeface="Aptos" panose="02110004020202020204"/>
                  <a:ea typeface="+mn-ea"/>
                  <a:cs typeface="Century Gothic"/>
                </a:rPr>
                <a:t>Injury</a:t>
              </a:r>
              <a:r>
                <a:rPr sz="1050" spc="17" dirty="0">
                  <a:solidFill>
                    <a:prstClr val="black">
                      <a:lumMod val="95000"/>
                      <a:lumOff val="5000"/>
                    </a:prstClr>
                  </a:solidFill>
                  <a:latin typeface="Aptos" panose="02110004020202020204"/>
                  <a:ea typeface="+mn-ea"/>
                  <a:cs typeface="Century Gothic"/>
                </a:rPr>
                <a:t> </a:t>
              </a:r>
              <a:r>
                <a:rPr sz="1050" dirty="0">
                  <a:solidFill>
                    <a:prstClr val="black">
                      <a:lumMod val="95000"/>
                      <a:lumOff val="5000"/>
                    </a:prstClr>
                  </a:solidFill>
                  <a:latin typeface="Aptos" panose="02110004020202020204"/>
                  <a:ea typeface="+mn-ea"/>
                  <a:cs typeface="Century Gothic"/>
                </a:rPr>
                <a:t>and</a:t>
              </a:r>
              <a:r>
                <a:rPr sz="1050" spc="8" dirty="0">
                  <a:solidFill>
                    <a:prstClr val="black">
                      <a:lumMod val="95000"/>
                      <a:lumOff val="5000"/>
                    </a:prstClr>
                  </a:solidFill>
                  <a:latin typeface="Aptos" panose="02110004020202020204"/>
                  <a:ea typeface="+mn-ea"/>
                  <a:cs typeface="Century Gothic"/>
                </a:rPr>
                <a:t> </a:t>
              </a:r>
              <a:r>
                <a:rPr sz="1050" spc="35" dirty="0">
                  <a:solidFill>
                    <a:prstClr val="black">
                      <a:lumMod val="95000"/>
                      <a:lumOff val="5000"/>
                    </a:prstClr>
                  </a:solidFill>
                  <a:latin typeface="Aptos" panose="02110004020202020204"/>
                  <a:ea typeface="+mn-ea"/>
                  <a:cs typeface="Century Gothic"/>
                </a:rPr>
                <a:t>Osteoarthritis</a:t>
              </a:r>
              <a:r>
                <a:rPr sz="1050" spc="-10" dirty="0">
                  <a:solidFill>
                    <a:prstClr val="black">
                      <a:lumMod val="95000"/>
                      <a:lumOff val="5000"/>
                    </a:prstClr>
                  </a:solidFill>
                  <a:latin typeface="Aptos" panose="02110004020202020204"/>
                  <a:ea typeface="+mn-ea"/>
                  <a:cs typeface="Century Gothic"/>
                </a:rPr>
                <a:t> </a:t>
              </a:r>
              <a:r>
                <a:rPr sz="1050" spc="-5" dirty="0">
                  <a:solidFill>
                    <a:prstClr val="black">
                      <a:lumMod val="95000"/>
                      <a:lumOff val="5000"/>
                    </a:prstClr>
                  </a:solidFill>
                  <a:latin typeface="Aptos" panose="02110004020202020204"/>
                  <a:ea typeface="+mn-ea"/>
                  <a:cs typeface="Century Gothic"/>
                </a:rPr>
                <a:t>Outcome</a:t>
              </a:r>
              <a:endParaRPr sz="1050" dirty="0">
                <a:solidFill>
                  <a:prstClr val="black">
                    <a:lumMod val="95000"/>
                    <a:lumOff val="5000"/>
                  </a:prstClr>
                </a:solidFill>
                <a:latin typeface="Aptos" panose="02110004020202020204"/>
                <a:ea typeface="+mn-ea"/>
                <a:cs typeface="Century Gothic"/>
              </a:endParaRPr>
            </a:p>
            <a:p>
              <a:pPr marL="193367" defTabSz="685800" fontAlgn="auto">
                <a:spcBef>
                  <a:spcPts val="8"/>
                </a:spcBef>
                <a:spcAft>
                  <a:spcPts val="0"/>
                </a:spcAft>
              </a:pPr>
              <a:r>
                <a:rPr sz="1050" dirty="0">
                  <a:solidFill>
                    <a:prstClr val="black">
                      <a:lumMod val="95000"/>
                      <a:lumOff val="5000"/>
                    </a:prstClr>
                  </a:solidFill>
                  <a:latin typeface="Aptos" panose="02110004020202020204"/>
                  <a:ea typeface="+mn-ea"/>
                  <a:cs typeface="Century Gothic"/>
                </a:rPr>
                <a:t>Score</a:t>
              </a:r>
              <a:r>
                <a:rPr sz="1050" spc="32" dirty="0">
                  <a:solidFill>
                    <a:prstClr val="black">
                      <a:lumMod val="95000"/>
                      <a:lumOff val="5000"/>
                    </a:prstClr>
                  </a:solidFill>
                  <a:latin typeface="Aptos" panose="02110004020202020204"/>
                  <a:ea typeface="+mn-ea"/>
                  <a:cs typeface="Century Gothic"/>
                </a:rPr>
                <a:t> </a:t>
              </a:r>
              <a:r>
                <a:rPr sz="1050" spc="-5" dirty="0">
                  <a:solidFill>
                    <a:prstClr val="black">
                      <a:lumMod val="95000"/>
                      <a:lumOff val="5000"/>
                    </a:prstClr>
                  </a:solidFill>
                  <a:latin typeface="Aptos" panose="02110004020202020204"/>
                  <a:ea typeface="+mn-ea"/>
                  <a:cs typeface="Century Gothic"/>
                </a:rPr>
                <a:t>(KOOS)</a:t>
              </a:r>
              <a:endParaRPr sz="1050" dirty="0">
                <a:solidFill>
                  <a:prstClr val="black">
                    <a:lumMod val="95000"/>
                    <a:lumOff val="5000"/>
                  </a:prstClr>
                </a:solidFill>
                <a:latin typeface="Aptos" panose="02110004020202020204"/>
                <a:ea typeface="+mn-ea"/>
                <a:cs typeface="Century Gothic"/>
              </a:endParaRPr>
            </a:p>
          </p:txBody>
        </p:sp>
        <p:pic>
          <p:nvPicPr>
            <p:cNvPr id="13" name="object 40">
              <a:extLst>
                <a:ext uri="{FF2B5EF4-FFF2-40B4-BE49-F238E27FC236}">
                  <a16:creationId xmlns:a16="http://schemas.microsoft.com/office/drawing/2014/main" id="{76AEA07C-CF77-7196-528C-AAC9F73EA4D5}"/>
                </a:ext>
              </a:extLst>
            </p:cNvPr>
            <p:cNvPicPr/>
            <p:nvPr/>
          </p:nvPicPr>
          <p:blipFill>
            <a:blip r:embed="rId7" cstate="print"/>
            <a:stretch>
              <a:fillRect/>
            </a:stretch>
          </p:blipFill>
          <p:spPr>
            <a:xfrm>
              <a:off x="8546165" y="2748155"/>
              <a:ext cx="2167918" cy="858194"/>
            </a:xfrm>
            <a:prstGeom prst="rect">
              <a:avLst/>
            </a:prstGeom>
          </p:spPr>
        </p:pic>
        <p:sp>
          <p:nvSpPr>
            <p:cNvPr id="14" name="object 37">
              <a:extLst>
                <a:ext uri="{FF2B5EF4-FFF2-40B4-BE49-F238E27FC236}">
                  <a16:creationId xmlns:a16="http://schemas.microsoft.com/office/drawing/2014/main" id="{562977BD-484D-61D4-BED1-8FA97C3ADD5A}"/>
                </a:ext>
              </a:extLst>
            </p:cNvPr>
            <p:cNvSpPr txBox="1"/>
            <p:nvPr/>
          </p:nvSpPr>
          <p:spPr>
            <a:xfrm>
              <a:off x="9763913" y="4854280"/>
              <a:ext cx="1900339" cy="245795"/>
            </a:xfrm>
            <a:prstGeom prst="rect">
              <a:avLst/>
            </a:prstGeom>
            <a:noFill/>
          </p:spPr>
          <p:txBody>
            <a:bodyPr vert="horz" wrap="square" lIns="0" tIns="22543" rIns="0" bIns="0" rtlCol="0">
              <a:spAutoFit/>
            </a:bodyPr>
            <a:lstStyle/>
            <a:p>
              <a:pPr marL="320691" defTabSz="685800" fontAlgn="auto">
                <a:spcBef>
                  <a:spcPts val="178"/>
                </a:spcBef>
                <a:spcAft>
                  <a:spcPts val="0"/>
                </a:spcAft>
              </a:pPr>
              <a:r>
                <a:rPr sz="1050" b="1" spc="-5" dirty="0">
                  <a:solidFill>
                    <a:prstClr val="black">
                      <a:lumMod val="95000"/>
                      <a:lumOff val="5000"/>
                    </a:prstClr>
                  </a:solidFill>
                  <a:latin typeface="Aptos" panose="02110004020202020204"/>
                  <a:ea typeface="+mn-ea"/>
                  <a:cs typeface="Century Gothic"/>
                </a:rPr>
                <a:t>X-</a:t>
              </a:r>
              <a:r>
                <a:rPr sz="1050" b="1" spc="20" dirty="0">
                  <a:solidFill>
                    <a:prstClr val="black">
                      <a:lumMod val="95000"/>
                      <a:lumOff val="5000"/>
                    </a:prstClr>
                  </a:solidFill>
                  <a:latin typeface="Aptos" panose="02110004020202020204"/>
                  <a:ea typeface="+mn-ea"/>
                  <a:cs typeface="Century Gothic"/>
                </a:rPr>
                <a:t>ray/CT/MRI</a:t>
              </a:r>
              <a:endParaRPr sz="1050" dirty="0">
                <a:solidFill>
                  <a:prstClr val="black">
                    <a:lumMod val="95000"/>
                    <a:lumOff val="5000"/>
                  </a:prstClr>
                </a:solidFill>
                <a:latin typeface="Aptos" panose="02110004020202020204"/>
                <a:ea typeface="+mn-ea"/>
                <a:cs typeface="Century Gothic"/>
              </a:endParaRPr>
            </a:p>
          </p:txBody>
        </p:sp>
        <p:pic>
          <p:nvPicPr>
            <p:cNvPr id="15" name="object 41">
              <a:extLst>
                <a:ext uri="{FF2B5EF4-FFF2-40B4-BE49-F238E27FC236}">
                  <a16:creationId xmlns:a16="http://schemas.microsoft.com/office/drawing/2014/main" id="{5E179213-785B-11F9-A168-8497C1374B26}"/>
                </a:ext>
              </a:extLst>
            </p:cNvPr>
            <p:cNvPicPr/>
            <p:nvPr/>
          </p:nvPicPr>
          <p:blipFill>
            <a:blip r:embed="rId8" cstate="print"/>
            <a:stretch>
              <a:fillRect/>
            </a:stretch>
          </p:blipFill>
          <p:spPr>
            <a:xfrm>
              <a:off x="8571674" y="4564641"/>
              <a:ext cx="1416145" cy="843934"/>
            </a:xfrm>
            <a:prstGeom prst="rect">
              <a:avLst/>
            </a:prstGeom>
          </p:spPr>
        </p:pic>
        <p:cxnSp>
          <p:nvCxnSpPr>
            <p:cNvPr id="16" name="Straight Arrow Connector 15">
              <a:extLst>
                <a:ext uri="{FF2B5EF4-FFF2-40B4-BE49-F238E27FC236}">
                  <a16:creationId xmlns:a16="http://schemas.microsoft.com/office/drawing/2014/main" id="{2F72D5FF-E830-BCB1-79EB-D3A9A3973DE6}"/>
                </a:ext>
              </a:extLst>
            </p:cNvPr>
            <p:cNvCxnSpPr>
              <a:cxnSpLocks/>
            </p:cNvCxnSpPr>
            <p:nvPr/>
          </p:nvCxnSpPr>
          <p:spPr>
            <a:xfrm>
              <a:off x="3346290" y="4086007"/>
              <a:ext cx="902165"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E100370B-032C-0894-A8F5-DF93F4473753}"/>
                </a:ext>
              </a:extLst>
            </p:cNvPr>
            <p:cNvCxnSpPr>
              <a:cxnSpLocks/>
            </p:cNvCxnSpPr>
            <p:nvPr/>
          </p:nvCxnSpPr>
          <p:spPr>
            <a:xfrm>
              <a:off x="6790102" y="4086007"/>
              <a:ext cx="902165"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FC520DA5-CA46-F419-0B86-69F88E06C0AA}"/>
                </a:ext>
              </a:extLst>
            </p:cNvPr>
            <p:cNvSpPr txBox="1"/>
            <p:nvPr/>
          </p:nvSpPr>
          <p:spPr>
            <a:xfrm>
              <a:off x="1284732" y="2056561"/>
              <a:ext cx="1248633"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Surgery</a:t>
              </a:r>
            </a:p>
          </p:txBody>
        </p:sp>
        <p:sp>
          <p:nvSpPr>
            <p:cNvPr id="19" name="TextBox 18">
              <a:extLst>
                <a:ext uri="{FF2B5EF4-FFF2-40B4-BE49-F238E27FC236}">
                  <a16:creationId xmlns:a16="http://schemas.microsoft.com/office/drawing/2014/main" id="{2ABBAA97-FED4-517E-6D31-4E8817724882}"/>
                </a:ext>
              </a:extLst>
            </p:cNvPr>
            <p:cNvSpPr txBox="1"/>
            <p:nvPr/>
          </p:nvSpPr>
          <p:spPr>
            <a:xfrm>
              <a:off x="4338789" y="2056561"/>
              <a:ext cx="2522487"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Standard Implant</a:t>
              </a:r>
            </a:p>
          </p:txBody>
        </p:sp>
        <p:sp>
          <p:nvSpPr>
            <p:cNvPr id="20" name="TextBox 19">
              <a:extLst>
                <a:ext uri="{FF2B5EF4-FFF2-40B4-BE49-F238E27FC236}">
                  <a16:creationId xmlns:a16="http://schemas.microsoft.com/office/drawing/2014/main" id="{FB618DB7-58F5-16B5-77E6-C5EDC53BA999}"/>
                </a:ext>
              </a:extLst>
            </p:cNvPr>
            <p:cNvSpPr txBox="1"/>
            <p:nvPr/>
          </p:nvSpPr>
          <p:spPr>
            <a:xfrm>
              <a:off x="7596088" y="2056561"/>
              <a:ext cx="4200294"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Subjective, Reactive Recovery</a:t>
              </a:r>
            </a:p>
          </p:txBody>
        </p:sp>
        <p:sp>
          <p:nvSpPr>
            <p:cNvPr id="21" name="TextBox 20">
              <a:extLst>
                <a:ext uri="{FF2B5EF4-FFF2-40B4-BE49-F238E27FC236}">
                  <a16:creationId xmlns:a16="http://schemas.microsoft.com/office/drawing/2014/main" id="{2146B3A8-CB0F-5CC7-E385-57534591A0DE}"/>
                </a:ext>
              </a:extLst>
            </p:cNvPr>
            <p:cNvSpPr txBox="1"/>
            <p:nvPr/>
          </p:nvSpPr>
          <p:spPr>
            <a:xfrm>
              <a:off x="1234539" y="5726548"/>
              <a:ext cx="1518707"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Digital Tech</a:t>
              </a:r>
            </a:p>
          </p:txBody>
        </p:sp>
        <p:sp>
          <p:nvSpPr>
            <p:cNvPr id="22" name="TextBox 21">
              <a:extLst>
                <a:ext uri="{FF2B5EF4-FFF2-40B4-BE49-F238E27FC236}">
                  <a16:creationId xmlns:a16="http://schemas.microsoft.com/office/drawing/2014/main" id="{07C05724-801F-FADD-B13D-DC77BAFC3841}"/>
                </a:ext>
              </a:extLst>
            </p:cNvPr>
            <p:cNvSpPr txBox="1"/>
            <p:nvPr/>
          </p:nvSpPr>
          <p:spPr>
            <a:xfrm>
              <a:off x="5006932" y="5726548"/>
              <a:ext cx="1319164"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Analogue </a:t>
              </a:r>
            </a:p>
          </p:txBody>
        </p:sp>
        <p:sp>
          <p:nvSpPr>
            <p:cNvPr id="23" name="TextBox 22">
              <a:extLst>
                <a:ext uri="{FF2B5EF4-FFF2-40B4-BE49-F238E27FC236}">
                  <a16:creationId xmlns:a16="http://schemas.microsoft.com/office/drawing/2014/main" id="{41E0D4B7-5C84-0281-F38A-8E4C2CDB2359}"/>
                </a:ext>
              </a:extLst>
            </p:cNvPr>
            <p:cNvSpPr txBox="1"/>
            <p:nvPr/>
          </p:nvSpPr>
          <p:spPr>
            <a:xfrm>
              <a:off x="8486479" y="5726548"/>
              <a:ext cx="2614307"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Analogue / Subjective</a:t>
              </a:r>
            </a:p>
          </p:txBody>
        </p:sp>
      </p:grpSp>
    </p:spTree>
    <p:extLst>
      <p:ext uri="{BB962C8B-B14F-4D97-AF65-F5344CB8AC3E}">
        <p14:creationId xmlns:p14="http://schemas.microsoft.com/office/powerpoint/2010/main" val="150867176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8806E5-E903-0301-3CCF-86B7D4AC3C3B}"/>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7D918C21-4663-97E2-7029-25FDEB70E082}"/>
              </a:ext>
            </a:extLst>
          </p:cNvPr>
          <p:cNvSpPr>
            <a:spLocks noGrp="1"/>
          </p:cNvSpPr>
          <p:nvPr>
            <p:ph type="title"/>
          </p:nvPr>
        </p:nvSpPr>
        <p:spPr>
          <a:xfrm>
            <a:off x="542926" y="1239441"/>
            <a:ext cx="5736929" cy="557213"/>
          </a:xfrm>
        </p:spPr>
        <p:txBody>
          <a:bodyPr vert="horz" lIns="68580" tIns="34290" rIns="68580" bIns="34290" rtlCol="0" anchor="ctr">
            <a:normAutofit/>
          </a:bodyPr>
          <a:lstStyle/>
          <a:p>
            <a:r>
              <a:rPr lang="en-US" sz="2700" b="1" dirty="0">
                <a:solidFill>
                  <a:schemeClr val="tx1">
                    <a:lumMod val="75000"/>
                    <a:lumOff val="25000"/>
                  </a:schemeClr>
                </a:solidFill>
              </a:rPr>
              <a:t>Make the Implant Smart</a:t>
            </a:r>
          </a:p>
        </p:txBody>
      </p:sp>
      <p:pic>
        <p:nvPicPr>
          <p:cNvPr id="171" name="Content Placeholder 170" descr="Diagram of a device with text and words&#10;&#10;AI-generated content may be incorrect.">
            <a:extLst>
              <a:ext uri="{FF2B5EF4-FFF2-40B4-BE49-F238E27FC236}">
                <a16:creationId xmlns:a16="http://schemas.microsoft.com/office/drawing/2014/main" id="{FA230AB9-B80B-29B8-179E-1DFC148E3318}"/>
              </a:ext>
            </a:extLst>
          </p:cNvPr>
          <p:cNvPicPr>
            <a:picLocks noGrp="1" noChangeAspect="1"/>
          </p:cNvPicPr>
          <p:nvPr>
            <p:ph idx="1"/>
          </p:nvPr>
        </p:nvPicPr>
        <p:blipFill>
          <a:blip r:embed="rId3"/>
          <a:stretch>
            <a:fillRect/>
          </a:stretch>
        </p:blipFill>
        <p:spPr>
          <a:xfrm>
            <a:off x="529479" y="2425316"/>
            <a:ext cx="8076136" cy="3068930"/>
          </a:xfrm>
          <a:prstGeom prst="rect">
            <a:avLst/>
          </a:prstGeom>
        </p:spPr>
      </p:pic>
      <p:sp>
        <p:nvSpPr>
          <p:cNvPr id="188" name="Freeform: Shape 18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Tree>
    <p:extLst>
      <p:ext uri="{BB962C8B-B14F-4D97-AF65-F5344CB8AC3E}">
        <p14:creationId xmlns:p14="http://schemas.microsoft.com/office/powerpoint/2010/main" val="25867357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AA6CE-7192-1AF4-B7E3-01E1E8589CE0}"/>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31677D9E-8634-2B3A-896A-AC1153107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8358915C-5559-7AD0-EE55-62211E440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88DC4CC1-05B4-3121-21DA-DE16CBCCA308}"/>
              </a:ext>
            </a:extLst>
          </p:cNvPr>
          <p:cNvSpPr>
            <a:spLocks noGrp="1"/>
          </p:cNvSpPr>
          <p:nvPr>
            <p:ph type="title"/>
          </p:nvPr>
        </p:nvSpPr>
        <p:spPr>
          <a:xfrm>
            <a:off x="542926" y="1239441"/>
            <a:ext cx="4616903" cy="557213"/>
          </a:xfrm>
        </p:spPr>
        <p:txBody>
          <a:bodyPr vert="horz" lIns="68580" tIns="34290" rIns="68580" bIns="34290" rtlCol="0" anchor="ctr">
            <a:normAutofit fontScale="90000"/>
          </a:bodyPr>
          <a:lstStyle/>
          <a:p>
            <a:r>
              <a:rPr lang="en-US" sz="2700" b="1" dirty="0">
                <a:solidFill>
                  <a:schemeClr val="tx1">
                    <a:lumMod val="75000"/>
                    <a:lumOff val="25000"/>
                  </a:schemeClr>
                </a:solidFill>
              </a:rPr>
              <a:t>From Smart Implant to Insights</a:t>
            </a:r>
          </a:p>
        </p:txBody>
      </p:sp>
      <p:sp>
        <p:nvSpPr>
          <p:cNvPr id="188" name="Freeform: Shape 187">
            <a:extLst>
              <a:ext uri="{FF2B5EF4-FFF2-40B4-BE49-F238E27FC236}">
                <a16:creationId xmlns:a16="http://schemas.microsoft.com/office/drawing/2014/main" id="{CADB6618-0D6F-6980-70FD-327D0FFDC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3" name="Group 2">
            <a:extLst>
              <a:ext uri="{FF2B5EF4-FFF2-40B4-BE49-F238E27FC236}">
                <a16:creationId xmlns:a16="http://schemas.microsoft.com/office/drawing/2014/main" id="{C684B48F-9E51-D884-80FD-A3C089547B6C}"/>
              </a:ext>
            </a:extLst>
          </p:cNvPr>
          <p:cNvGrpSpPr/>
          <p:nvPr/>
        </p:nvGrpSpPr>
        <p:grpSpPr>
          <a:xfrm>
            <a:off x="372558" y="2450060"/>
            <a:ext cx="8378533" cy="3031833"/>
            <a:chOff x="496744" y="1786288"/>
            <a:chExt cx="11171377" cy="4042443"/>
          </a:xfrm>
        </p:grpSpPr>
        <p:cxnSp>
          <p:nvCxnSpPr>
            <p:cNvPr id="4" name="Straight Arrow Connector 3">
              <a:extLst>
                <a:ext uri="{FF2B5EF4-FFF2-40B4-BE49-F238E27FC236}">
                  <a16:creationId xmlns:a16="http://schemas.microsoft.com/office/drawing/2014/main" id="{08AB4BD2-E971-BC87-8C2C-B64D2C993880}"/>
                </a:ext>
              </a:extLst>
            </p:cNvPr>
            <p:cNvCxnSpPr>
              <a:cxnSpLocks/>
            </p:cNvCxnSpPr>
            <p:nvPr/>
          </p:nvCxnSpPr>
          <p:spPr>
            <a:xfrm>
              <a:off x="3346290" y="3806209"/>
              <a:ext cx="902165"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a:extLst>
                <a:ext uri="{FF2B5EF4-FFF2-40B4-BE49-F238E27FC236}">
                  <a16:creationId xmlns:a16="http://schemas.microsoft.com/office/drawing/2014/main" id="{992A1202-ABF1-BD06-69AE-15B53E4E2E4A}"/>
                </a:ext>
              </a:extLst>
            </p:cNvPr>
            <p:cNvCxnSpPr>
              <a:cxnSpLocks/>
            </p:cNvCxnSpPr>
            <p:nvPr/>
          </p:nvCxnSpPr>
          <p:spPr>
            <a:xfrm>
              <a:off x="6790102" y="3806209"/>
              <a:ext cx="902165"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25" name="TextBox 24">
              <a:extLst>
                <a:ext uri="{FF2B5EF4-FFF2-40B4-BE49-F238E27FC236}">
                  <a16:creationId xmlns:a16="http://schemas.microsoft.com/office/drawing/2014/main" id="{ADF76FFD-0DA1-FDA1-59D3-560B058DC3BD}"/>
                </a:ext>
              </a:extLst>
            </p:cNvPr>
            <p:cNvSpPr txBox="1"/>
            <p:nvPr/>
          </p:nvSpPr>
          <p:spPr>
            <a:xfrm>
              <a:off x="1234539" y="5412909"/>
              <a:ext cx="968641"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Digital</a:t>
              </a:r>
            </a:p>
          </p:txBody>
        </p:sp>
        <p:sp>
          <p:nvSpPr>
            <p:cNvPr id="26" name="TextBox 25">
              <a:extLst>
                <a:ext uri="{FF2B5EF4-FFF2-40B4-BE49-F238E27FC236}">
                  <a16:creationId xmlns:a16="http://schemas.microsoft.com/office/drawing/2014/main" id="{93C54047-8F4D-A1F6-1510-A7DAAE8C0178}"/>
                </a:ext>
              </a:extLst>
            </p:cNvPr>
            <p:cNvSpPr txBox="1"/>
            <p:nvPr/>
          </p:nvSpPr>
          <p:spPr>
            <a:xfrm>
              <a:off x="5188379" y="5428622"/>
              <a:ext cx="968641"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Digital</a:t>
              </a:r>
            </a:p>
          </p:txBody>
        </p:sp>
        <p:sp>
          <p:nvSpPr>
            <p:cNvPr id="27" name="TextBox 26">
              <a:extLst>
                <a:ext uri="{FF2B5EF4-FFF2-40B4-BE49-F238E27FC236}">
                  <a16:creationId xmlns:a16="http://schemas.microsoft.com/office/drawing/2014/main" id="{21FDF50F-0763-7FA2-F1E7-8FA82108DAC7}"/>
                </a:ext>
              </a:extLst>
            </p:cNvPr>
            <p:cNvSpPr txBox="1"/>
            <p:nvPr/>
          </p:nvSpPr>
          <p:spPr>
            <a:xfrm>
              <a:off x="8223448" y="5412908"/>
              <a:ext cx="2197524" cy="400109"/>
            </a:xfrm>
            <a:prstGeom prst="rect">
              <a:avLst/>
            </a:prstGeom>
            <a:solidFill>
              <a:srgbClr val="FFC000"/>
            </a:solidFill>
          </p:spPr>
          <p:txBody>
            <a:bodyPr wrap="none" rtlCol="0">
              <a:spAutoFit/>
            </a:bodyPr>
            <a:lstStyle/>
            <a:p>
              <a:pPr defTabSz="685800" fontAlgn="auto">
                <a:spcBef>
                  <a:spcPts val="0"/>
                </a:spcBef>
                <a:spcAft>
                  <a:spcPts val="0"/>
                </a:spcAft>
              </a:pPr>
              <a:r>
                <a:rPr lang="en-US" sz="1350" dirty="0">
                  <a:solidFill>
                    <a:prstClr val="black"/>
                  </a:solidFill>
                  <a:latin typeface="Aptos Black" panose="020B0004020202020204" pitchFamily="34" charset="0"/>
                  <a:ea typeface="+mn-ea"/>
                  <a:cs typeface="+mn-cs"/>
                </a:rPr>
                <a:t>Digital / Objective</a:t>
              </a:r>
            </a:p>
          </p:txBody>
        </p:sp>
        <p:pic>
          <p:nvPicPr>
            <p:cNvPr id="28" name="Picture 27" descr="5444-1833-yergler-rec.png">
              <a:extLst>
                <a:ext uri="{FF2B5EF4-FFF2-40B4-BE49-F238E27FC236}">
                  <a16:creationId xmlns:a16="http://schemas.microsoft.com/office/drawing/2014/main" id="{3F1C7632-D37D-E262-D2B8-1CBE5F5C6E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1827" y="2431776"/>
              <a:ext cx="1437650" cy="1088289"/>
            </a:xfrm>
            <a:prstGeom prst="rect">
              <a:avLst/>
            </a:prstGeom>
          </p:spPr>
        </p:pic>
        <p:pic>
          <p:nvPicPr>
            <p:cNvPr id="29" name="Picture 4">
              <a:extLst>
                <a:ext uri="{FF2B5EF4-FFF2-40B4-BE49-F238E27FC236}">
                  <a16:creationId xmlns:a16="http://schemas.microsoft.com/office/drawing/2014/main" id="{8F02918B-E758-8044-0522-B529D9E3C3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0954"/>
            <a:stretch/>
          </p:blipFill>
          <p:spPr bwMode="auto">
            <a:xfrm>
              <a:off x="8431826" y="3609247"/>
              <a:ext cx="1437651" cy="7236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AB30E80-8803-833C-E79A-A38F4912ECC7}"/>
                </a:ext>
              </a:extLst>
            </p:cNvPr>
            <p:cNvSpPr txBox="1"/>
            <p:nvPr/>
          </p:nvSpPr>
          <p:spPr>
            <a:xfrm>
              <a:off x="9897298" y="2803893"/>
              <a:ext cx="1770823" cy="615553"/>
            </a:xfrm>
            <a:prstGeom prst="rect">
              <a:avLst/>
            </a:prstGeom>
            <a:noFill/>
          </p:spPr>
          <p:txBody>
            <a:bodyPr wrap="square" rtlCol="0">
              <a:spAutoFit/>
            </a:bodyPr>
            <a:lstStyle/>
            <a:p>
              <a:pPr defTabSz="457154" eaLnBrk="0" hangingPunct="0"/>
              <a:r>
                <a:rPr lang="en-US" sz="1200" b="1" dirty="0">
                  <a:solidFill>
                    <a:prstClr val="black"/>
                  </a:solidFill>
                  <a:latin typeface="Aptos" panose="02110004020202020204"/>
                  <a:ea typeface="+mn-ea"/>
                  <a:cs typeface="+mn-cs"/>
                </a:rPr>
                <a:t>Recovery Curves</a:t>
              </a:r>
            </a:p>
          </p:txBody>
        </p:sp>
        <p:sp>
          <p:nvSpPr>
            <p:cNvPr id="31" name="TextBox 30">
              <a:extLst>
                <a:ext uri="{FF2B5EF4-FFF2-40B4-BE49-F238E27FC236}">
                  <a16:creationId xmlns:a16="http://schemas.microsoft.com/office/drawing/2014/main" id="{FAB87241-86D1-0234-9031-710CAAC5474E}"/>
                </a:ext>
              </a:extLst>
            </p:cNvPr>
            <p:cNvSpPr txBox="1"/>
            <p:nvPr/>
          </p:nvSpPr>
          <p:spPr>
            <a:xfrm>
              <a:off x="9897298" y="3697809"/>
              <a:ext cx="1105675" cy="369332"/>
            </a:xfrm>
            <a:prstGeom prst="rect">
              <a:avLst/>
            </a:prstGeom>
            <a:noFill/>
          </p:spPr>
          <p:txBody>
            <a:bodyPr wrap="square" rtlCol="0">
              <a:spAutoFit/>
            </a:bodyPr>
            <a:lstStyle/>
            <a:p>
              <a:pPr defTabSz="457154" eaLnBrk="0" hangingPunct="0"/>
              <a:r>
                <a:rPr lang="en-US" sz="1200" b="1" dirty="0">
                  <a:solidFill>
                    <a:prstClr val="black"/>
                  </a:solidFill>
                  <a:latin typeface="Aptos" panose="02110004020202020204"/>
                  <a:ea typeface="+mn-ea"/>
                  <a:cs typeface="+mn-cs"/>
                </a:rPr>
                <a:t>Analytics</a:t>
              </a:r>
            </a:p>
          </p:txBody>
        </p:sp>
        <p:pic>
          <p:nvPicPr>
            <p:cNvPr id="32" name="Picture 31" descr="A screenshot of a computer&#10;&#10;Description automatically generated">
              <a:extLst>
                <a:ext uri="{FF2B5EF4-FFF2-40B4-BE49-F238E27FC236}">
                  <a16:creationId xmlns:a16="http://schemas.microsoft.com/office/drawing/2014/main" id="{DBD94C55-A39B-341F-7958-160C3F11CB60}"/>
                </a:ext>
              </a:extLst>
            </p:cNvPr>
            <p:cNvPicPr>
              <a:picLocks noChangeAspect="1"/>
            </p:cNvPicPr>
            <p:nvPr/>
          </p:nvPicPr>
          <p:blipFill>
            <a:blip r:embed="rId5"/>
            <a:srcRect l="1810" t="9271" r="2640" b="7305"/>
            <a:stretch/>
          </p:blipFill>
          <p:spPr>
            <a:xfrm>
              <a:off x="8458825" y="4398137"/>
              <a:ext cx="1670538" cy="774190"/>
            </a:xfrm>
            <a:prstGeom prst="rect">
              <a:avLst/>
            </a:prstGeom>
          </p:spPr>
        </p:pic>
        <p:sp>
          <p:nvSpPr>
            <p:cNvPr id="33" name="TextBox 32">
              <a:extLst>
                <a:ext uri="{FF2B5EF4-FFF2-40B4-BE49-F238E27FC236}">
                  <a16:creationId xmlns:a16="http://schemas.microsoft.com/office/drawing/2014/main" id="{C518FC0D-2862-E8B6-A99F-32D1A023B832}"/>
                </a:ext>
              </a:extLst>
            </p:cNvPr>
            <p:cNvSpPr txBox="1"/>
            <p:nvPr/>
          </p:nvSpPr>
          <p:spPr>
            <a:xfrm>
              <a:off x="10200825" y="4560101"/>
              <a:ext cx="752629" cy="369332"/>
            </a:xfrm>
            <a:prstGeom prst="rect">
              <a:avLst/>
            </a:prstGeom>
            <a:noFill/>
          </p:spPr>
          <p:txBody>
            <a:bodyPr wrap="square" rtlCol="0">
              <a:spAutoFit/>
            </a:bodyPr>
            <a:lstStyle/>
            <a:p>
              <a:pPr defTabSz="457154" eaLnBrk="0" hangingPunct="0"/>
              <a:r>
                <a:rPr lang="en-US" sz="1200" b="1" dirty="0">
                  <a:solidFill>
                    <a:prstClr val="black"/>
                  </a:solidFill>
                  <a:latin typeface="Aptos" panose="02110004020202020204"/>
                  <a:ea typeface="+mn-ea"/>
                  <a:cs typeface="+mn-cs"/>
                </a:rPr>
                <a:t>LLMs</a:t>
              </a:r>
            </a:p>
          </p:txBody>
        </p:sp>
        <p:pic>
          <p:nvPicPr>
            <p:cNvPr id="34" name="object 7">
              <a:extLst>
                <a:ext uri="{FF2B5EF4-FFF2-40B4-BE49-F238E27FC236}">
                  <a16:creationId xmlns:a16="http://schemas.microsoft.com/office/drawing/2014/main" id="{FDBFA228-4E48-5BF3-CE36-0462B8EE2D66}"/>
                </a:ext>
              </a:extLst>
            </p:cNvPr>
            <p:cNvPicPr/>
            <p:nvPr/>
          </p:nvPicPr>
          <p:blipFill>
            <a:blip r:embed="rId6" cstate="print"/>
            <a:stretch>
              <a:fillRect/>
            </a:stretch>
          </p:blipFill>
          <p:spPr>
            <a:xfrm>
              <a:off x="496744" y="2039112"/>
              <a:ext cx="1286580" cy="1657775"/>
            </a:xfrm>
            <a:prstGeom prst="rect">
              <a:avLst/>
            </a:prstGeom>
          </p:spPr>
        </p:pic>
        <p:sp>
          <p:nvSpPr>
            <p:cNvPr id="35" name="object 8">
              <a:extLst>
                <a:ext uri="{FF2B5EF4-FFF2-40B4-BE49-F238E27FC236}">
                  <a16:creationId xmlns:a16="http://schemas.microsoft.com/office/drawing/2014/main" id="{C31E7154-96EB-D465-3F49-6E20A2D33DC4}"/>
                </a:ext>
              </a:extLst>
            </p:cNvPr>
            <p:cNvSpPr txBox="1"/>
            <p:nvPr/>
          </p:nvSpPr>
          <p:spPr>
            <a:xfrm>
              <a:off x="526640" y="3649388"/>
              <a:ext cx="882651" cy="244940"/>
            </a:xfrm>
            <a:prstGeom prst="rect">
              <a:avLst/>
            </a:prstGeom>
            <a:noFill/>
          </p:spPr>
          <p:txBody>
            <a:bodyPr vert="horz" wrap="square" lIns="0" tIns="21908" rIns="0" bIns="0" rtlCol="0">
              <a:spAutoFit/>
            </a:bodyPr>
            <a:lstStyle/>
            <a:p>
              <a:pPr marL="70171"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mn-cs"/>
                </a:rPr>
                <a:t>Robotics</a:t>
              </a:r>
            </a:p>
          </p:txBody>
        </p:sp>
        <p:pic>
          <p:nvPicPr>
            <p:cNvPr id="36" name="object 12">
              <a:extLst>
                <a:ext uri="{FF2B5EF4-FFF2-40B4-BE49-F238E27FC236}">
                  <a16:creationId xmlns:a16="http://schemas.microsoft.com/office/drawing/2014/main" id="{5A888D26-9824-D862-040F-F39ECC3E557B}"/>
                </a:ext>
              </a:extLst>
            </p:cNvPr>
            <p:cNvPicPr/>
            <p:nvPr/>
          </p:nvPicPr>
          <p:blipFill>
            <a:blip r:embed="rId7" cstate="print"/>
            <a:stretch>
              <a:fillRect/>
            </a:stretch>
          </p:blipFill>
          <p:spPr>
            <a:xfrm>
              <a:off x="1409290" y="2520889"/>
              <a:ext cx="2088058" cy="1388509"/>
            </a:xfrm>
            <a:prstGeom prst="rect">
              <a:avLst/>
            </a:prstGeom>
          </p:spPr>
        </p:pic>
        <p:sp>
          <p:nvSpPr>
            <p:cNvPr id="37" name="object 13">
              <a:extLst>
                <a:ext uri="{FF2B5EF4-FFF2-40B4-BE49-F238E27FC236}">
                  <a16:creationId xmlns:a16="http://schemas.microsoft.com/office/drawing/2014/main" id="{4F4A9D9C-139F-2452-F682-49C5CF94B70D}"/>
                </a:ext>
              </a:extLst>
            </p:cNvPr>
            <p:cNvSpPr txBox="1"/>
            <p:nvPr/>
          </p:nvSpPr>
          <p:spPr>
            <a:xfrm>
              <a:off x="1760975" y="3649388"/>
              <a:ext cx="1314451" cy="241092"/>
            </a:xfrm>
            <a:prstGeom prst="rect">
              <a:avLst/>
            </a:prstGeom>
            <a:noFill/>
          </p:spPr>
          <p:txBody>
            <a:bodyPr vert="horz" wrap="square" lIns="0" tIns="19050" rIns="0" bIns="0" rtlCol="0">
              <a:spAutoFit/>
            </a:bodyPr>
            <a:lstStyle/>
            <a:p>
              <a:pPr marL="70171"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Century Gothic"/>
                </a:rPr>
                <a:t>Virtual</a:t>
              </a:r>
              <a:r>
                <a:rPr sz="1050" b="1" spc="8" dirty="0">
                  <a:solidFill>
                    <a:prstClr val="black">
                      <a:lumMod val="95000"/>
                      <a:lumOff val="5000"/>
                    </a:prstClr>
                  </a:solidFill>
                  <a:latin typeface="Aptos Display" panose="02110004020202020204"/>
                  <a:ea typeface="+mn-ea"/>
                  <a:cs typeface="Century Gothic"/>
                </a:rPr>
                <a:t> </a:t>
              </a:r>
              <a:r>
                <a:rPr sz="1050" b="1" spc="40" dirty="0">
                  <a:solidFill>
                    <a:prstClr val="black">
                      <a:lumMod val="95000"/>
                      <a:lumOff val="5000"/>
                    </a:prstClr>
                  </a:solidFill>
                  <a:latin typeface="Aptos Display" panose="02110004020202020204"/>
                  <a:ea typeface="+mn-ea"/>
                  <a:cs typeface="Century Gothic"/>
                </a:rPr>
                <a:t>Reality</a:t>
              </a:r>
              <a:endParaRPr sz="1050" dirty="0">
                <a:solidFill>
                  <a:prstClr val="black">
                    <a:lumMod val="95000"/>
                    <a:lumOff val="5000"/>
                  </a:prstClr>
                </a:solidFill>
                <a:latin typeface="Aptos Display" panose="02110004020202020204"/>
                <a:ea typeface="+mn-ea"/>
                <a:cs typeface="Century Gothic"/>
              </a:endParaRPr>
            </a:p>
          </p:txBody>
        </p:sp>
        <p:pic>
          <p:nvPicPr>
            <p:cNvPr id="38" name="object 14">
              <a:extLst>
                <a:ext uri="{FF2B5EF4-FFF2-40B4-BE49-F238E27FC236}">
                  <a16:creationId xmlns:a16="http://schemas.microsoft.com/office/drawing/2014/main" id="{BBC07A61-2662-666C-CFA5-1947DF19CA4A}"/>
                </a:ext>
              </a:extLst>
            </p:cNvPr>
            <p:cNvPicPr/>
            <p:nvPr/>
          </p:nvPicPr>
          <p:blipFill>
            <a:blip r:embed="rId8" cstate="print"/>
            <a:stretch>
              <a:fillRect/>
            </a:stretch>
          </p:blipFill>
          <p:spPr>
            <a:xfrm>
              <a:off x="1026901" y="3974042"/>
              <a:ext cx="1416145" cy="745461"/>
            </a:xfrm>
            <a:prstGeom prst="rect">
              <a:avLst/>
            </a:prstGeom>
          </p:spPr>
        </p:pic>
        <p:sp>
          <p:nvSpPr>
            <p:cNvPr id="39" name="object 15">
              <a:extLst>
                <a:ext uri="{FF2B5EF4-FFF2-40B4-BE49-F238E27FC236}">
                  <a16:creationId xmlns:a16="http://schemas.microsoft.com/office/drawing/2014/main" id="{1DF3E0D4-E3EC-D45D-FCBA-88C95829A1C0}"/>
                </a:ext>
              </a:extLst>
            </p:cNvPr>
            <p:cNvSpPr txBox="1"/>
            <p:nvPr/>
          </p:nvSpPr>
          <p:spPr>
            <a:xfrm>
              <a:off x="729499" y="4753437"/>
              <a:ext cx="1917700" cy="245367"/>
            </a:xfrm>
            <a:prstGeom prst="rect">
              <a:avLst/>
            </a:prstGeom>
            <a:noFill/>
          </p:spPr>
          <p:txBody>
            <a:bodyPr vert="horz" wrap="square" lIns="0" tIns="22225" rIns="0" bIns="0" rtlCol="0">
              <a:spAutoFit/>
            </a:bodyPr>
            <a:lstStyle/>
            <a:p>
              <a:pPr marL="70171" algn="ctr" defTabSz="685800" fontAlgn="auto">
                <a:spcBef>
                  <a:spcPts val="150"/>
                </a:spcBef>
                <a:spcAft>
                  <a:spcPts val="0"/>
                </a:spcAft>
              </a:pPr>
              <a:r>
                <a:rPr sz="1050" b="1" spc="53" dirty="0">
                  <a:solidFill>
                    <a:prstClr val="black">
                      <a:lumMod val="95000"/>
                      <a:lumOff val="5000"/>
                    </a:prstClr>
                  </a:solidFill>
                  <a:latin typeface="Aptos Display" panose="02110004020202020204"/>
                  <a:ea typeface="+mn-ea"/>
                  <a:cs typeface="+mn-cs"/>
                </a:rPr>
                <a:t>Augmented Reality</a:t>
              </a:r>
            </a:p>
          </p:txBody>
        </p:sp>
        <p:pic>
          <p:nvPicPr>
            <p:cNvPr id="40" name="Picture 39" descr="A close-up of a prosthetic leg&#10;&#10;Description automatically generated">
              <a:extLst>
                <a:ext uri="{FF2B5EF4-FFF2-40B4-BE49-F238E27FC236}">
                  <a16:creationId xmlns:a16="http://schemas.microsoft.com/office/drawing/2014/main" id="{7CBE146A-9FFC-995B-76FA-853D446184A9}"/>
                </a:ext>
              </a:extLst>
            </p:cNvPr>
            <p:cNvPicPr>
              <a:picLocks noChangeAspect="1"/>
            </p:cNvPicPr>
            <p:nvPr/>
          </p:nvPicPr>
          <p:blipFill>
            <a:blip r:embed="rId9">
              <a:extLst>
                <a:ext uri="{28A0092B-C50C-407E-A947-70E740481C1C}">
                  <a14:useLocalDpi xmlns:a14="http://schemas.microsoft.com/office/drawing/2010/main" val="0"/>
                </a:ext>
              </a:extLst>
            </a:blip>
            <a:srcRect l="14707" t="15296" r="10631" b="4551"/>
            <a:stretch/>
          </p:blipFill>
          <p:spPr>
            <a:xfrm>
              <a:off x="4786968" y="2497306"/>
              <a:ext cx="1603017" cy="2578061"/>
            </a:xfrm>
            <a:prstGeom prst="rect">
              <a:avLst/>
            </a:prstGeom>
          </p:spPr>
        </p:pic>
        <p:sp>
          <p:nvSpPr>
            <p:cNvPr id="41" name="TextBox 40">
              <a:extLst>
                <a:ext uri="{FF2B5EF4-FFF2-40B4-BE49-F238E27FC236}">
                  <a16:creationId xmlns:a16="http://schemas.microsoft.com/office/drawing/2014/main" id="{756B43BA-593F-4FF6-7617-A87AB5F74F39}"/>
                </a:ext>
              </a:extLst>
            </p:cNvPr>
            <p:cNvSpPr txBox="1"/>
            <p:nvPr/>
          </p:nvSpPr>
          <p:spPr>
            <a:xfrm>
              <a:off x="1284732" y="1786288"/>
              <a:ext cx="1248633"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Surgery</a:t>
              </a:r>
            </a:p>
          </p:txBody>
        </p:sp>
        <p:sp>
          <p:nvSpPr>
            <p:cNvPr id="42" name="TextBox 41">
              <a:extLst>
                <a:ext uri="{FF2B5EF4-FFF2-40B4-BE49-F238E27FC236}">
                  <a16:creationId xmlns:a16="http://schemas.microsoft.com/office/drawing/2014/main" id="{5FE1A874-FE39-B2DE-39C4-B1362AD0B2E9}"/>
                </a:ext>
              </a:extLst>
            </p:cNvPr>
            <p:cNvSpPr txBox="1"/>
            <p:nvPr/>
          </p:nvSpPr>
          <p:spPr>
            <a:xfrm>
              <a:off x="4558387" y="1786288"/>
              <a:ext cx="2124941"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Smart Implant</a:t>
              </a:r>
            </a:p>
          </p:txBody>
        </p:sp>
        <p:sp>
          <p:nvSpPr>
            <p:cNvPr id="43" name="TextBox 42">
              <a:extLst>
                <a:ext uri="{FF2B5EF4-FFF2-40B4-BE49-F238E27FC236}">
                  <a16:creationId xmlns:a16="http://schemas.microsoft.com/office/drawing/2014/main" id="{22298D12-238D-240D-3C54-AC6AE129CA64}"/>
                </a:ext>
              </a:extLst>
            </p:cNvPr>
            <p:cNvSpPr txBox="1"/>
            <p:nvPr/>
          </p:nvSpPr>
          <p:spPr>
            <a:xfrm>
              <a:off x="7425924" y="1786288"/>
              <a:ext cx="4174647" cy="492443"/>
            </a:xfrm>
            <a:prstGeom prst="rect">
              <a:avLst/>
            </a:prstGeom>
            <a:noFill/>
          </p:spPr>
          <p:txBody>
            <a:bodyPr wrap="none" rtlCol="0">
              <a:spAutoFit/>
            </a:bodyPr>
            <a:lstStyle/>
            <a:p>
              <a:pPr defTabSz="685800" fontAlgn="auto">
                <a:spcBef>
                  <a:spcPts val="0"/>
                </a:spcBef>
                <a:spcAft>
                  <a:spcPts val="0"/>
                </a:spcAft>
              </a:pPr>
              <a:r>
                <a:rPr lang="en-US" sz="1800" b="1" i="1" kern="0" dirty="0">
                  <a:solidFill>
                    <a:srgbClr val="0F9ED5"/>
                  </a:solidFill>
                  <a:latin typeface="Aptos Display" panose="02110004020202020204"/>
                  <a:ea typeface="+mn-ea"/>
                  <a:cs typeface="Times New Roman" panose="02020603050405020304" pitchFamily="18" charset="0"/>
                </a:rPr>
                <a:t>Objective, Proactive Recovery</a:t>
              </a:r>
            </a:p>
          </p:txBody>
        </p:sp>
      </p:grpSp>
    </p:spTree>
    <p:extLst>
      <p:ext uri="{BB962C8B-B14F-4D97-AF65-F5344CB8AC3E}">
        <p14:creationId xmlns:p14="http://schemas.microsoft.com/office/powerpoint/2010/main" val="267717716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E2C380-D456-5B68-B781-6F55C5EDA0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A474B8-447F-6124-37A4-CB2CC215A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grpSp>
        <p:nvGrpSpPr>
          <p:cNvPr id="10" name="Group 9">
            <a:extLst>
              <a:ext uri="{FF2B5EF4-FFF2-40B4-BE49-F238E27FC236}">
                <a16:creationId xmlns:a16="http://schemas.microsoft.com/office/drawing/2014/main" id="{2942C1A6-FDE8-9C64-5580-53EFFB4359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26" y="2646077"/>
            <a:ext cx="430568" cy="1565847"/>
            <a:chOff x="209668" y="2857422"/>
            <a:chExt cx="463662" cy="2087796"/>
          </a:xfrm>
        </p:grpSpPr>
        <p:sp>
          <p:nvSpPr>
            <p:cNvPr id="11" name="Rectangle 10">
              <a:extLst>
                <a:ext uri="{FF2B5EF4-FFF2-40B4-BE49-F238E27FC236}">
                  <a16:creationId xmlns:a16="http://schemas.microsoft.com/office/drawing/2014/main" id="{A50CEC0B-242A-0E5D-E967-46558AB93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cxnSp>
          <p:nvCxnSpPr>
            <p:cNvPr id="12" name="Straight Connector 11">
              <a:extLst>
                <a:ext uri="{FF2B5EF4-FFF2-40B4-BE49-F238E27FC236}">
                  <a16:creationId xmlns:a16="http://schemas.microsoft.com/office/drawing/2014/main" id="{CF7650C5-1436-9DF8-A0F8-6361E2748E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A3AAFA6-E8C1-AE5B-D1E8-67DB5C174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8674BAB8-F480-919A-07C5-BB265D7BB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331075"/>
            <a:ext cx="8333797" cy="431430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8B248033-7A72-9A36-4B98-27569E8695B0}"/>
              </a:ext>
            </a:extLst>
          </p:cNvPr>
          <p:cNvSpPr>
            <a:spLocks noGrp="1"/>
          </p:cNvSpPr>
          <p:nvPr>
            <p:ph type="title"/>
          </p:nvPr>
        </p:nvSpPr>
        <p:spPr>
          <a:xfrm>
            <a:off x="865212" y="3411843"/>
            <a:ext cx="5371282" cy="461256"/>
          </a:xfrm>
        </p:spPr>
        <p:txBody>
          <a:bodyPr anchor="ctr">
            <a:noAutofit/>
          </a:bodyPr>
          <a:lstStyle/>
          <a:p>
            <a:r>
              <a:rPr lang="en-US" sz="2700" b="1" dirty="0">
                <a:solidFill>
                  <a:srgbClr val="4B4B4B"/>
                </a:solidFill>
              </a:rPr>
              <a:t>DIGITIZE — Turn Recovery Into Data</a:t>
            </a:r>
          </a:p>
        </p:txBody>
      </p:sp>
      <p:sp>
        <p:nvSpPr>
          <p:cNvPr id="6" name="TextBox 5">
            <a:extLst>
              <a:ext uri="{FF2B5EF4-FFF2-40B4-BE49-F238E27FC236}">
                <a16:creationId xmlns:a16="http://schemas.microsoft.com/office/drawing/2014/main" id="{89AB1CBC-CEAE-750A-DDB1-2C9B59CC912E}"/>
              </a:ext>
            </a:extLst>
          </p:cNvPr>
          <p:cNvSpPr txBox="1"/>
          <p:nvPr/>
        </p:nvSpPr>
        <p:spPr>
          <a:xfrm>
            <a:off x="865213" y="3802457"/>
            <a:ext cx="5735612" cy="369332"/>
          </a:xfrm>
          <a:prstGeom prst="rect">
            <a:avLst/>
          </a:prstGeom>
          <a:noFill/>
        </p:spPr>
        <p:txBody>
          <a:bodyPr wrap="square">
            <a:spAutoFit/>
          </a:bodyPr>
          <a:lstStyle/>
          <a:p>
            <a:pPr defTabSz="685800" fontAlgn="auto">
              <a:spcBef>
                <a:spcPts val="0"/>
              </a:spcBef>
              <a:spcAft>
                <a:spcPts val="0"/>
              </a:spcAft>
              <a:defRPr/>
            </a:pPr>
            <a:r>
              <a:rPr lang="en-US" sz="1800" dirty="0">
                <a:solidFill>
                  <a:prstClr val="black"/>
                </a:solidFill>
                <a:latin typeface="Aptos" panose="02110004020202020204"/>
                <a:ea typeface="+mn-ea"/>
                <a:cs typeface="+mn-cs"/>
              </a:rPr>
              <a:t>🎯 </a:t>
            </a:r>
            <a:r>
              <a:rPr lang="en-US" sz="1800" i="1" dirty="0">
                <a:solidFill>
                  <a:prstClr val="black"/>
                </a:solidFill>
                <a:latin typeface="Aptos" panose="02110004020202020204"/>
                <a:ea typeface="+mn-ea"/>
                <a:cs typeface="+mn-cs"/>
              </a:rPr>
              <a:t>Persona IQ turns every knee into a recovery platform.</a:t>
            </a:r>
            <a:endParaRPr lang="en-US" sz="1800" dirty="0">
              <a:solidFill>
                <a:prstClr val="black">
                  <a:lumMod val="75000"/>
                  <a:lumOff val="25000"/>
                </a:prstClr>
              </a:solidFill>
              <a:latin typeface="Aptos" panose="02110004020202020204"/>
              <a:ea typeface="+mn-ea"/>
              <a:cs typeface="+mn-cs"/>
            </a:endParaRPr>
          </a:p>
        </p:txBody>
      </p:sp>
      <p:pic>
        <p:nvPicPr>
          <p:cNvPr id="3" name="Content Placeholder 3">
            <a:extLst>
              <a:ext uri="{FF2B5EF4-FFF2-40B4-BE49-F238E27FC236}">
                <a16:creationId xmlns:a16="http://schemas.microsoft.com/office/drawing/2014/main" id="{3E14E556-2A41-D279-DC4C-6CC15A257EF4}"/>
              </a:ext>
            </a:extLst>
          </p:cNvPr>
          <p:cNvPicPr>
            <a:picLocks noChangeAspect="1"/>
          </p:cNvPicPr>
          <p:nvPr/>
        </p:nvPicPr>
        <p:blipFill>
          <a:blip r:embed="rId2">
            <a:extLst>
              <a:ext uri="{28A0092B-C50C-407E-A947-70E740481C1C}">
                <a14:useLocalDpi xmlns:a14="http://schemas.microsoft.com/office/drawing/2010/main" val="0"/>
              </a:ext>
            </a:extLst>
          </a:blip>
          <a:srcRect t="11608"/>
          <a:stretch/>
        </p:blipFill>
        <p:spPr>
          <a:xfrm>
            <a:off x="6440184" y="2927793"/>
            <a:ext cx="1079122" cy="1429357"/>
          </a:xfrm>
          <a:prstGeom prst="rect">
            <a:avLst/>
          </a:prstGeom>
        </p:spPr>
      </p:pic>
    </p:spTree>
    <p:extLst>
      <p:ext uri="{BB962C8B-B14F-4D97-AF65-F5344CB8AC3E}">
        <p14:creationId xmlns:p14="http://schemas.microsoft.com/office/powerpoint/2010/main" val="304059617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ap and a phone&#10;&#10;AI-generated content may be incorrect.">
            <a:extLst>
              <a:ext uri="{FF2B5EF4-FFF2-40B4-BE49-F238E27FC236}">
                <a16:creationId xmlns:a16="http://schemas.microsoft.com/office/drawing/2014/main" id="{9A660253-74A7-8EAF-96C3-B77FE085A2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5228405" cy="5143500"/>
          </a:xfrm>
        </p:spPr>
      </p:pic>
      <p:sp>
        <p:nvSpPr>
          <p:cNvPr id="7" name="TextBox 6">
            <a:extLst>
              <a:ext uri="{FF2B5EF4-FFF2-40B4-BE49-F238E27FC236}">
                <a16:creationId xmlns:a16="http://schemas.microsoft.com/office/drawing/2014/main" id="{3DA35DE2-3129-CD59-CADB-6E95A9641FF4}"/>
              </a:ext>
            </a:extLst>
          </p:cNvPr>
          <p:cNvSpPr txBox="1"/>
          <p:nvPr/>
        </p:nvSpPr>
        <p:spPr>
          <a:xfrm>
            <a:off x="5698067" y="1143759"/>
            <a:ext cx="3234267" cy="2239074"/>
          </a:xfrm>
          <a:prstGeom prst="rect">
            <a:avLst/>
          </a:prstGeom>
          <a:noFill/>
        </p:spPr>
        <p:txBody>
          <a:bodyPr wrap="square">
            <a:spAutoFit/>
          </a:bodyPr>
          <a:lstStyle/>
          <a:p>
            <a:pPr defTabSz="685800" fontAlgn="auto">
              <a:spcBef>
                <a:spcPts val="0"/>
              </a:spcBef>
              <a:spcAft>
                <a:spcPts val="0"/>
              </a:spcAft>
            </a:pPr>
            <a:r>
              <a:rPr lang="en-US" sz="1800" b="1" dirty="0">
                <a:solidFill>
                  <a:prstClr val="black"/>
                </a:solidFill>
                <a:latin typeface="Aptos" panose="02110004020202020204"/>
                <a:ea typeface="+mn-ea"/>
                <a:cs typeface="+mn-cs"/>
              </a:rPr>
              <a:t>The Old Care Model</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Running recovery with infrequent check-ins and guesswork is like driving cross-country with a paper map.</a:t>
            </a:r>
            <a:br>
              <a:rPr lang="en-US" sz="1350" dirty="0">
                <a:solidFill>
                  <a:prstClr val="black"/>
                </a:solidFill>
                <a:latin typeface="Aptos" panose="02110004020202020204"/>
                <a:ea typeface="+mn-ea"/>
                <a:cs typeface="+mn-cs"/>
              </a:rPr>
            </a:b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No real-time updates.</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No course corrections.</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You only know there’s a problem when </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you’re already lost.</a:t>
            </a:r>
            <a:br>
              <a:rPr lang="en-US" sz="1350" dirty="0">
                <a:solidFill>
                  <a:prstClr val="black"/>
                </a:solidFill>
                <a:latin typeface="Aptos" panose="02110004020202020204"/>
                <a:ea typeface="+mn-ea"/>
                <a:cs typeface="+mn-cs"/>
              </a:rPr>
            </a:br>
            <a:endParaRPr lang="en-US" sz="1350" dirty="0">
              <a:solidFill>
                <a:prstClr val="black"/>
              </a:solidFill>
              <a:latin typeface="Aptos" panose="02110004020202020204"/>
              <a:ea typeface="+mn-ea"/>
              <a:cs typeface="+mn-cs"/>
            </a:endParaRPr>
          </a:p>
        </p:txBody>
      </p:sp>
      <p:sp>
        <p:nvSpPr>
          <p:cNvPr id="8" name="TextBox 7">
            <a:extLst>
              <a:ext uri="{FF2B5EF4-FFF2-40B4-BE49-F238E27FC236}">
                <a16:creationId xmlns:a16="http://schemas.microsoft.com/office/drawing/2014/main" id="{FE412D9C-4D22-4541-71A1-CDC081834D9C}"/>
              </a:ext>
            </a:extLst>
          </p:cNvPr>
          <p:cNvSpPr txBox="1"/>
          <p:nvPr/>
        </p:nvSpPr>
        <p:spPr>
          <a:xfrm>
            <a:off x="5698067" y="3332234"/>
            <a:ext cx="3234267" cy="2446824"/>
          </a:xfrm>
          <a:prstGeom prst="rect">
            <a:avLst/>
          </a:prstGeom>
          <a:noFill/>
        </p:spPr>
        <p:txBody>
          <a:bodyPr wrap="square">
            <a:spAutoFit/>
          </a:bodyPr>
          <a:lstStyle/>
          <a:p>
            <a:pPr defTabSz="685800" fontAlgn="auto">
              <a:spcBef>
                <a:spcPts val="0"/>
              </a:spcBef>
              <a:spcAft>
                <a:spcPts val="0"/>
              </a:spcAft>
            </a:pPr>
            <a:r>
              <a:rPr lang="en-US" sz="1800" b="1" dirty="0">
                <a:solidFill>
                  <a:prstClr val="black"/>
                </a:solidFill>
                <a:latin typeface="Aptos" panose="02110004020202020204"/>
                <a:ea typeface="+mn-ea"/>
                <a:cs typeface="+mn-cs"/>
              </a:rPr>
              <a:t>The New Care Standard</a:t>
            </a:r>
          </a:p>
          <a:p>
            <a:pPr defTabSz="685800" fontAlgn="auto">
              <a:spcBef>
                <a:spcPts val="0"/>
              </a:spcBef>
              <a:spcAft>
                <a:spcPts val="0"/>
              </a:spcAft>
            </a:pPr>
            <a:r>
              <a:rPr lang="en-US" sz="1350" dirty="0">
                <a:solidFill>
                  <a:prstClr val="black"/>
                </a:solidFill>
                <a:latin typeface="Aptos" panose="02110004020202020204"/>
                <a:ea typeface="+mn-ea"/>
                <a:cs typeface="+mn-cs"/>
              </a:rPr>
              <a:t>Running recovery with Persona IQ is like driving cross-country with a real-time navigation and alert notification system</a:t>
            </a:r>
            <a:br>
              <a:rPr lang="en-US" sz="1350" dirty="0">
                <a:solidFill>
                  <a:prstClr val="black"/>
                </a:solidFill>
                <a:latin typeface="Aptos" panose="02110004020202020204"/>
                <a:ea typeface="+mn-ea"/>
                <a:cs typeface="+mn-cs"/>
              </a:rPr>
            </a:b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Continuous, connected care</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Live insight into patient progress</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Proactive course-correcting adapting </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to fit each patient’s needs</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Proof of performance that payers and </a:t>
            </a:r>
            <a:br>
              <a:rPr lang="en-US" sz="1350" dirty="0">
                <a:solidFill>
                  <a:prstClr val="black"/>
                </a:solidFill>
                <a:latin typeface="Aptos" panose="02110004020202020204"/>
                <a:ea typeface="+mn-ea"/>
                <a:cs typeface="+mn-cs"/>
              </a:rPr>
            </a:br>
            <a:r>
              <a:rPr lang="en-US" sz="1350" dirty="0">
                <a:solidFill>
                  <a:prstClr val="black"/>
                </a:solidFill>
                <a:latin typeface="Aptos" panose="02110004020202020204"/>
                <a:ea typeface="+mn-ea"/>
                <a:cs typeface="+mn-cs"/>
              </a:rPr>
              <a:t>        administrators demand</a:t>
            </a:r>
          </a:p>
        </p:txBody>
      </p:sp>
    </p:spTree>
    <p:extLst>
      <p:ext uri="{BB962C8B-B14F-4D97-AF65-F5344CB8AC3E}">
        <p14:creationId xmlns:p14="http://schemas.microsoft.com/office/powerpoint/2010/main" val="4839369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EE45EE-1E96-D436-1F46-59DEFD0E4EB9}"/>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C8B7EED4-1DE5-C0A8-0A4F-29C3BA6D8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92CF783C-029D-589C-3829-EC4091F7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42862B83-B5CA-331B-33DB-7B767F2AFF47}"/>
              </a:ext>
            </a:extLst>
          </p:cNvPr>
          <p:cNvSpPr>
            <a:spLocks noGrp="1"/>
          </p:cNvSpPr>
          <p:nvPr>
            <p:ph type="title"/>
          </p:nvPr>
        </p:nvSpPr>
        <p:spPr>
          <a:xfrm>
            <a:off x="361546" y="1239441"/>
            <a:ext cx="6780009" cy="557213"/>
          </a:xfrm>
        </p:spPr>
        <p:txBody>
          <a:bodyPr vert="horz" lIns="68580" tIns="34290" rIns="68580" bIns="34290" rtlCol="0" anchor="ctr">
            <a:normAutofit/>
          </a:bodyPr>
          <a:lstStyle/>
          <a:p>
            <a:r>
              <a:rPr lang="en-US" sz="2700" b="1" dirty="0">
                <a:solidFill>
                  <a:schemeClr val="tx1">
                    <a:lumMod val="75000"/>
                    <a:lumOff val="25000"/>
                  </a:schemeClr>
                </a:solidFill>
              </a:rPr>
              <a:t>Digitize The Recovery</a:t>
            </a:r>
          </a:p>
        </p:txBody>
      </p:sp>
      <p:sp>
        <p:nvSpPr>
          <p:cNvPr id="188" name="Freeform: Shape 187">
            <a:extLst>
              <a:ext uri="{FF2B5EF4-FFF2-40B4-BE49-F238E27FC236}">
                <a16:creationId xmlns:a16="http://schemas.microsoft.com/office/drawing/2014/main" id="{648BA818-7A04-29C9-044D-6A9CB063F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4" name="Picture 3">
            <a:extLst>
              <a:ext uri="{FF2B5EF4-FFF2-40B4-BE49-F238E27FC236}">
                <a16:creationId xmlns:a16="http://schemas.microsoft.com/office/drawing/2014/main" id="{AF52A872-5F4F-CD71-A428-0B0289C6B7F3}"/>
              </a:ext>
            </a:extLst>
          </p:cNvPr>
          <p:cNvPicPr>
            <a:picLocks noChangeAspect="1"/>
          </p:cNvPicPr>
          <p:nvPr/>
        </p:nvPicPr>
        <p:blipFill rotWithShape="1">
          <a:blip r:embed="rId3"/>
          <a:srcRect l="-4167" t="-8215" r="-2722" b="-7560"/>
          <a:stretch/>
        </p:blipFill>
        <p:spPr>
          <a:xfrm>
            <a:off x="6512743" y="2424730"/>
            <a:ext cx="2125507" cy="1077442"/>
          </a:xfrm>
          <a:prstGeom prst="rect">
            <a:avLst/>
          </a:prstGeom>
          <a:solidFill>
            <a:schemeClr val="bg1"/>
          </a:solidFill>
        </p:spPr>
      </p:pic>
      <p:pic>
        <p:nvPicPr>
          <p:cNvPr id="17" name="Picture 16">
            <a:extLst>
              <a:ext uri="{FF2B5EF4-FFF2-40B4-BE49-F238E27FC236}">
                <a16:creationId xmlns:a16="http://schemas.microsoft.com/office/drawing/2014/main" id="{610BFA71-6822-BB22-2BDD-66E6E4FA330B}"/>
              </a:ext>
            </a:extLst>
          </p:cNvPr>
          <p:cNvPicPr>
            <a:picLocks/>
          </p:cNvPicPr>
          <p:nvPr/>
        </p:nvPicPr>
        <p:blipFill rotWithShape="1">
          <a:blip r:embed="rId4">
            <a:extLst>
              <a:ext uri="{28A0092B-C50C-407E-A947-70E740481C1C}">
                <a14:useLocalDpi xmlns:a14="http://schemas.microsoft.com/office/drawing/2010/main" val="0"/>
              </a:ext>
            </a:extLst>
          </a:blip>
          <a:srcRect b="36385"/>
          <a:stretch/>
        </p:blipFill>
        <p:spPr>
          <a:xfrm>
            <a:off x="6292973" y="3637189"/>
            <a:ext cx="2627776" cy="157570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0A48FA55-AEF2-F028-A8A7-D12912566264}"/>
              </a:ext>
            </a:extLst>
          </p:cNvPr>
          <p:cNvSpPr txBox="1"/>
          <p:nvPr/>
        </p:nvSpPr>
        <p:spPr>
          <a:xfrm>
            <a:off x="6997757" y="5218945"/>
            <a:ext cx="1422184" cy="253916"/>
          </a:xfrm>
          <a:prstGeom prst="rect">
            <a:avLst/>
          </a:prstGeom>
          <a:noFill/>
        </p:spPr>
        <p:txBody>
          <a:bodyPr wrap="none" rtlCol="0">
            <a:spAutoFit/>
          </a:bodyPr>
          <a:lstStyle/>
          <a:p>
            <a:pPr defTabSz="685800" fontAlgn="auto">
              <a:spcBef>
                <a:spcPts val="0"/>
              </a:spcBef>
              <a:spcAft>
                <a:spcPts val="0"/>
              </a:spcAft>
            </a:pPr>
            <a:r>
              <a:rPr lang="en-US" sz="1050" dirty="0">
                <a:solidFill>
                  <a:prstClr val="black">
                    <a:lumMod val="75000"/>
                    <a:lumOff val="25000"/>
                  </a:prstClr>
                </a:solidFill>
                <a:latin typeface="Aptos" panose="02110004020202020204"/>
                <a:ea typeface="+mn-ea"/>
                <a:cs typeface="+mn-cs"/>
              </a:rPr>
              <a:t>Tibia Range of Motion</a:t>
            </a:r>
          </a:p>
        </p:txBody>
      </p:sp>
    </p:spTree>
    <p:extLst>
      <p:ext uri="{BB962C8B-B14F-4D97-AF65-F5344CB8AC3E}">
        <p14:creationId xmlns:p14="http://schemas.microsoft.com/office/powerpoint/2010/main" val="15217433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358D8-161A-A281-6438-94A19B8318BF}"/>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16A462A3-D7C6-9D2E-FADC-5CE4941F8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ED3C62E6-6112-715F-0439-3967A1F8F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69A07903-2B28-70AF-DDAB-0E2D71FE54C7}"/>
              </a:ext>
            </a:extLst>
          </p:cNvPr>
          <p:cNvSpPr>
            <a:spLocks noGrp="1"/>
          </p:cNvSpPr>
          <p:nvPr>
            <p:ph type="title"/>
          </p:nvPr>
        </p:nvSpPr>
        <p:spPr>
          <a:xfrm>
            <a:off x="346983" y="1198712"/>
            <a:ext cx="6780009" cy="557213"/>
          </a:xfrm>
        </p:spPr>
        <p:txBody>
          <a:bodyPr vert="horz" lIns="68580" tIns="34290" rIns="68580" bIns="34290" rtlCol="0" anchor="ctr">
            <a:normAutofit/>
          </a:bodyPr>
          <a:lstStyle/>
          <a:p>
            <a:r>
              <a:rPr lang="en-US" sz="2400" b="1" dirty="0">
                <a:solidFill>
                  <a:schemeClr val="tx1">
                    <a:lumMod val="75000"/>
                    <a:lumOff val="25000"/>
                  </a:schemeClr>
                </a:solidFill>
              </a:rPr>
              <a:t>PIQ Metrics Captured Automatically</a:t>
            </a:r>
          </a:p>
        </p:txBody>
      </p:sp>
      <p:sp>
        <p:nvSpPr>
          <p:cNvPr id="188" name="Freeform: Shape 187">
            <a:extLst>
              <a:ext uri="{FF2B5EF4-FFF2-40B4-BE49-F238E27FC236}">
                <a16:creationId xmlns:a16="http://schemas.microsoft.com/office/drawing/2014/main" id="{B896ABA4-6642-ABB2-EBB0-A58FFE067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17" name="Picture 1">
            <a:extLst>
              <a:ext uri="{FF2B5EF4-FFF2-40B4-BE49-F238E27FC236}">
                <a16:creationId xmlns:a16="http://schemas.microsoft.com/office/drawing/2014/main" id="{D688F988-4F8F-A306-C155-08BEE99D5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67" y="2921995"/>
            <a:ext cx="4994384" cy="20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F1A5E9D7-D37B-235F-E472-0E492503D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341" y="1604185"/>
            <a:ext cx="1546167" cy="2316934"/>
          </a:xfrm>
          <a:prstGeom prst="rect">
            <a:avLst/>
          </a:prstGeom>
        </p:spPr>
      </p:pic>
      <p:pic>
        <p:nvPicPr>
          <p:cNvPr id="22" name="Picture 10">
            <a:extLst>
              <a:ext uri="{FF2B5EF4-FFF2-40B4-BE49-F238E27FC236}">
                <a16:creationId xmlns:a16="http://schemas.microsoft.com/office/drawing/2014/main" id="{5A2E9091-6376-429F-3ACB-6F192D3FFDA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80229" y="4457339"/>
            <a:ext cx="596561" cy="5883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2896500-E8F2-87CE-F7FE-AC0CA72C17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4062" y="4447501"/>
            <a:ext cx="596561" cy="588323"/>
          </a:xfrm>
          <a:prstGeom prst="rect">
            <a:avLst/>
          </a:prstGeom>
        </p:spPr>
      </p:pic>
      <p:sp>
        <p:nvSpPr>
          <p:cNvPr id="44" name="TextBox 43">
            <a:extLst>
              <a:ext uri="{FF2B5EF4-FFF2-40B4-BE49-F238E27FC236}">
                <a16:creationId xmlns:a16="http://schemas.microsoft.com/office/drawing/2014/main" id="{6130148B-49D9-317D-0C77-6C56FDB79C8F}"/>
              </a:ext>
            </a:extLst>
          </p:cNvPr>
          <p:cNvSpPr txBox="1"/>
          <p:nvPr/>
        </p:nvSpPr>
        <p:spPr>
          <a:xfrm>
            <a:off x="5864985" y="4122659"/>
            <a:ext cx="3028781" cy="300082"/>
          </a:xfrm>
          <a:prstGeom prst="rect">
            <a:avLst/>
          </a:prstGeom>
          <a:noFill/>
        </p:spPr>
        <p:txBody>
          <a:bodyPr wrap="square" rtlCol="0">
            <a:spAutoFit/>
          </a:bodyPr>
          <a:lstStyle/>
          <a:p>
            <a:pPr defTabSz="514350" fontAlgn="auto">
              <a:spcBef>
                <a:spcPts val="0"/>
              </a:spcBef>
              <a:spcAft>
                <a:spcPts val="0"/>
              </a:spcAft>
            </a:pPr>
            <a:r>
              <a:rPr lang="en-US" sz="1350" dirty="0">
                <a:solidFill>
                  <a:srgbClr val="4BACC6"/>
                </a:solidFill>
                <a:latin typeface="Aptos" panose="020B0004020202020204" pitchFamily="34" charset="0"/>
                <a:ea typeface="+mn-ea"/>
                <a:cs typeface="+mn-cs"/>
              </a:rPr>
              <a:t>Persona IQ does not collect data on:</a:t>
            </a:r>
          </a:p>
        </p:txBody>
      </p:sp>
      <p:sp>
        <p:nvSpPr>
          <p:cNvPr id="45" name="TextBox 44">
            <a:extLst>
              <a:ext uri="{FF2B5EF4-FFF2-40B4-BE49-F238E27FC236}">
                <a16:creationId xmlns:a16="http://schemas.microsoft.com/office/drawing/2014/main" id="{F0E03D58-2FFE-D674-B57A-A2874B30F73C}"/>
              </a:ext>
            </a:extLst>
          </p:cNvPr>
          <p:cNvSpPr txBox="1"/>
          <p:nvPr/>
        </p:nvSpPr>
        <p:spPr>
          <a:xfrm>
            <a:off x="5908750" y="4983449"/>
            <a:ext cx="1052894" cy="276999"/>
          </a:xfrm>
          <a:prstGeom prst="rect">
            <a:avLst/>
          </a:prstGeom>
          <a:noFill/>
        </p:spPr>
        <p:txBody>
          <a:bodyPr wrap="square" rtlCol="0">
            <a:spAutoFit/>
          </a:bodyPr>
          <a:lstStyle/>
          <a:p>
            <a:pPr defTabSz="514350" fontAlgn="auto">
              <a:spcBef>
                <a:spcPts val="0"/>
              </a:spcBef>
              <a:spcAft>
                <a:spcPts val="0"/>
              </a:spcAft>
            </a:pPr>
            <a:r>
              <a:rPr lang="en-US" sz="1200" dirty="0">
                <a:solidFill>
                  <a:srgbClr val="4BACC6"/>
                </a:solidFill>
                <a:latin typeface="Aptos" panose="020B0004020202020204" pitchFamily="34" charset="0"/>
                <a:ea typeface="+mn-ea"/>
                <a:cs typeface="+mn-cs"/>
              </a:rPr>
              <a:t>Your location</a:t>
            </a:r>
          </a:p>
        </p:txBody>
      </p:sp>
      <p:sp>
        <p:nvSpPr>
          <p:cNvPr id="46" name="TextBox 45">
            <a:extLst>
              <a:ext uri="{FF2B5EF4-FFF2-40B4-BE49-F238E27FC236}">
                <a16:creationId xmlns:a16="http://schemas.microsoft.com/office/drawing/2014/main" id="{8BC422F4-9EC8-F9B8-780B-48CF94A5DCCD}"/>
              </a:ext>
            </a:extLst>
          </p:cNvPr>
          <p:cNvSpPr txBox="1"/>
          <p:nvPr/>
        </p:nvSpPr>
        <p:spPr>
          <a:xfrm>
            <a:off x="7303834" y="4983449"/>
            <a:ext cx="1546167" cy="461665"/>
          </a:xfrm>
          <a:prstGeom prst="rect">
            <a:avLst/>
          </a:prstGeom>
          <a:noFill/>
        </p:spPr>
        <p:txBody>
          <a:bodyPr wrap="square" rtlCol="0">
            <a:spAutoFit/>
          </a:bodyPr>
          <a:lstStyle/>
          <a:p>
            <a:pPr algn="ctr" defTabSz="514350" fontAlgn="auto">
              <a:spcBef>
                <a:spcPts val="0"/>
              </a:spcBef>
              <a:spcAft>
                <a:spcPts val="0"/>
              </a:spcAft>
            </a:pPr>
            <a:r>
              <a:rPr lang="en-US" sz="1200" dirty="0">
                <a:solidFill>
                  <a:srgbClr val="4BACC6"/>
                </a:solidFill>
                <a:latin typeface="Aptos" panose="020B0004020202020204" pitchFamily="34" charset="0"/>
                <a:ea typeface="+mn-ea"/>
                <a:cs typeface="+mn-cs"/>
              </a:rPr>
              <a:t>Where you’ve been where you’re going</a:t>
            </a:r>
          </a:p>
        </p:txBody>
      </p:sp>
    </p:spTree>
    <p:extLst>
      <p:ext uri="{BB962C8B-B14F-4D97-AF65-F5344CB8AC3E}">
        <p14:creationId xmlns:p14="http://schemas.microsoft.com/office/powerpoint/2010/main" val="26810631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7F7472-BF3E-C6F5-6A42-BD8F379D0C09}"/>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0EB92622-DFF8-A5BD-6213-B1246118D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CA36FAB6-F5D0-3B5A-E0A4-89B7E0C0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9C8E5237-B6DB-6F52-F66D-658FC7626ADA}"/>
              </a:ext>
            </a:extLst>
          </p:cNvPr>
          <p:cNvSpPr>
            <a:spLocks noGrp="1"/>
          </p:cNvSpPr>
          <p:nvPr>
            <p:ph type="title"/>
          </p:nvPr>
        </p:nvSpPr>
        <p:spPr>
          <a:xfrm>
            <a:off x="542926" y="1239441"/>
            <a:ext cx="5049893" cy="557213"/>
          </a:xfrm>
        </p:spPr>
        <p:txBody>
          <a:bodyPr vert="horz" lIns="68580" tIns="34290" rIns="68580" bIns="34290" rtlCol="0" anchor="ctr">
            <a:noAutofit/>
          </a:bodyPr>
          <a:lstStyle/>
          <a:p>
            <a:r>
              <a:rPr lang="en-US" sz="2700" b="1" dirty="0">
                <a:solidFill>
                  <a:schemeClr val="tx1">
                    <a:lumMod val="75000"/>
                    <a:lumOff val="25000"/>
                  </a:schemeClr>
                </a:solidFill>
              </a:rPr>
              <a:t>PIQ Streamlined Workflow</a:t>
            </a:r>
          </a:p>
        </p:txBody>
      </p:sp>
      <p:sp>
        <p:nvSpPr>
          <p:cNvPr id="188" name="Freeform: Shape 187">
            <a:extLst>
              <a:ext uri="{FF2B5EF4-FFF2-40B4-BE49-F238E27FC236}">
                <a16:creationId xmlns:a16="http://schemas.microsoft.com/office/drawing/2014/main" id="{17843205-CFE8-EFD9-558D-5B6207281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5" name="Group 4">
            <a:extLst>
              <a:ext uri="{FF2B5EF4-FFF2-40B4-BE49-F238E27FC236}">
                <a16:creationId xmlns:a16="http://schemas.microsoft.com/office/drawing/2014/main" id="{8D08CB32-75B8-DCB7-11CA-7A8F14FA03BE}"/>
              </a:ext>
            </a:extLst>
          </p:cNvPr>
          <p:cNvGrpSpPr/>
          <p:nvPr/>
        </p:nvGrpSpPr>
        <p:grpSpPr>
          <a:xfrm>
            <a:off x="677819" y="2135601"/>
            <a:ext cx="7625260" cy="3970591"/>
            <a:chOff x="903758" y="1387079"/>
            <a:chExt cx="10776537" cy="5611510"/>
          </a:xfrm>
        </p:grpSpPr>
        <p:pic>
          <p:nvPicPr>
            <p:cNvPr id="6" name="Picture 5">
              <a:extLst>
                <a:ext uri="{FF2B5EF4-FFF2-40B4-BE49-F238E27FC236}">
                  <a16:creationId xmlns:a16="http://schemas.microsoft.com/office/drawing/2014/main" id="{47C20AC1-F879-DDDA-A22A-7FCB189106B8}"/>
                </a:ext>
              </a:extLst>
            </p:cNvPr>
            <p:cNvPicPr>
              <a:picLocks noChangeAspect="1"/>
            </p:cNvPicPr>
            <p:nvPr/>
          </p:nvPicPr>
          <p:blipFill>
            <a:blip r:embed="rId3"/>
            <a:stretch>
              <a:fillRect/>
            </a:stretch>
          </p:blipFill>
          <p:spPr>
            <a:xfrm>
              <a:off x="9213048" y="2564530"/>
              <a:ext cx="948309" cy="2982182"/>
            </a:xfrm>
            <a:prstGeom prst="rect">
              <a:avLst/>
            </a:prstGeom>
          </p:spPr>
        </p:pic>
        <p:pic>
          <p:nvPicPr>
            <p:cNvPr id="7" name="Picture 6">
              <a:extLst>
                <a:ext uri="{FF2B5EF4-FFF2-40B4-BE49-F238E27FC236}">
                  <a16:creationId xmlns:a16="http://schemas.microsoft.com/office/drawing/2014/main" id="{D713D513-359F-561C-1E2F-1C68E7FCEE1A}"/>
                </a:ext>
              </a:extLst>
            </p:cNvPr>
            <p:cNvPicPr>
              <a:picLocks noChangeAspect="1"/>
            </p:cNvPicPr>
            <p:nvPr/>
          </p:nvPicPr>
          <p:blipFill>
            <a:blip r:embed="rId4"/>
            <a:stretch>
              <a:fillRect/>
            </a:stretch>
          </p:blipFill>
          <p:spPr>
            <a:xfrm>
              <a:off x="3536121" y="3909526"/>
              <a:ext cx="1559719" cy="1122998"/>
            </a:xfrm>
            <a:prstGeom prst="rect">
              <a:avLst/>
            </a:prstGeom>
          </p:spPr>
        </p:pic>
        <p:pic>
          <p:nvPicPr>
            <p:cNvPr id="8" name="Picture 7">
              <a:extLst>
                <a:ext uri="{FF2B5EF4-FFF2-40B4-BE49-F238E27FC236}">
                  <a16:creationId xmlns:a16="http://schemas.microsoft.com/office/drawing/2014/main" id="{62D84500-3F3A-AA20-F03B-2E4DAA50B1E4}"/>
                </a:ext>
              </a:extLst>
            </p:cNvPr>
            <p:cNvPicPr>
              <a:picLocks noChangeAspect="1"/>
            </p:cNvPicPr>
            <p:nvPr/>
          </p:nvPicPr>
          <p:blipFill>
            <a:blip r:embed="rId5"/>
            <a:srcRect/>
            <a:stretch/>
          </p:blipFill>
          <p:spPr>
            <a:xfrm>
              <a:off x="2553698" y="1677544"/>
              <a:ext cx="2652394" cy="1775660"/>
            </a:xfrm>
            <a:prstGeom prst="rect">
              <a:avLst/>
            </a:prstGeom>
          </p:spPr>
        </p:pic>
        <p:pic>
          <p:nvPicPr>
            <p:cNvPr id="9" name="Picture 8">
              <a:extLst>
                <a:ext uri="{FF2B5EF4-FFF2-40B4-BE49-F238E27FC236}">
                  <a16:creationId xmlns:a16="http://schemas.microsoft.com/office/drawing/2014/main" id="{591A8EB0-AC69-ED9D-5ABD-E413994A974D}"/>
                </a:ext>
              </a:extLst>
            </p:cNvPr>
            <p:cNvPicPr>
              <a:picLocks noChangeAspect="1"/>
            </p:cNvPicPr>
            <p:nvPr/>
          </p:nvPicPr>
          <p:blipFill>
            <a:blip r:embed="rId6"/>
            <a:srcRect/>
            <a:stretch/>
          </p:blipFill>
          <p:spPr>
            <a:xfrm>
              <a:off x="7849972" y="5032523"/>
              <a:ext cx="2774308" cy="1234440"/>
            </a:xfrm>
            <a:prstGeom prst="rect">
              <a:avLst/>
            </a:prstGeom>
          </p:spPr>
        </p:pic>
        <p:pic>
          <p:nvPicPr>
            <p:cNvPr id="10" name="Picture 9">
              <a:extLst>
                <a:ext uri="{FF2B5EF4-FFF2-40B4-BE49-F238E27FC236}">
                  <a16:creationId xmlns:a16="http://schemas.microsoft.com/office/drawing/2014/main" id="{C029FA32-6B99-192A-3E75-A1457239E4A0}"/>
                </a:ext>
              </a:extLst>
            </p:cNvPr>
            <p:cNvPicPr>
              <a:picLocks noChangeAspect="1"/>
            </p:cNvPicPr>
            <p:nvPr/>
          </p:nvPicPr>
          <p:blipFill>
            <a:blip r:embed="rId7"/>
            <a:srcRect/>
            <a:stretch/>
          </p:blipFill>
          <p:spPr>
            <a:xfrm>
              <a:off x="903758" y="4989974"/>
              <a:ext cx="4384302" cy="1338624"/>
            </a:xfrm>
            <a:prstGeom prst="rect">
              <a:avLst/>
            </a:prstGeom>
          </p:spPr>
        </p:pic>
        <p:pic>
          <p:nvPicPr>
            <p:cNvPr id="11" name="Picture 10">
              <a:extLst>
                <a:ext uri="{FF2B5EF4-FFF2-40B4-BE49-F238E27FC236}">
                  <a16:creationId xmlns:a16="http://schemas.microsoft.com/office/drawing/2014/main" id="{E8551A80-C941-B13A-D4E5-C6FB636DC912}"/>
                </a:ext>
              </a:extLst>
            </p:cNvPr>
            <p:cNvPicPr>
              <a:picLocks noChangeAspect="1"/>
            </p:cNvPicPr>
            <p:nvPr/>
          </p:nvPicPr>
          <p:blipFill>
            <a:blip r:embed="rId8"/>
            <a:srcRect/>
            <a:stretch/>
          </p:blipFill>
          <p:spPr>
            <a:xfrm>
              <a:off x="4501964" y="2763420"/>
              <a:ext cx="3560190" cy="1903044"/>
            </a:xfrm>
            <a:prstGeom prst="rect">
              <a:avLst/>
            </a:prstGeom>
          </p:spPr>
        </p:pic>
        <p:pic>
          <p:nvPicPr>
            <p:cNvPr id="12" name="Picture 11">
              <a:extLst>
                <a:ext uri="{FF2B5EF4-FFF2-40B4-BE49-F238E27FC236}">
                  <a16:creationId xmlns:a16="http://schemas.microsoft.com/office/drawing/2014/main" id="{96233F3B-654B-CD2D-C7DC-C0B710939F20}"/>
                </a:ext>
              </a:extLst>
            </p:cNvPr>
            <p:cNvPicPr>
              <a:picLocks noChangeAspect="1"/>
            </p:cNvPicPr>
            <p:nvPr/>
          </p:nvPicPr>
          <p:blipFill>
            <a:blip r:embed="rId9"/>
            <a:stretch>
              <a:fillRect/>
            </a:stretch>
          </p:blipFill>
          <p:spPr>
            <a:xfrm>
              <a:off x="3644143" y="1583128"/>
              <a:ext cx="3420140" cy="723971"/>
            </a:xfrm>
            <a:prstGeom prst="rect">
              <a:avLst/>
            </a:prstGeom>
          </p:spPr>
        </p:pic>
        <p:pic>
          <p:nvPicPr>
            <p:cNvPr id="13" name="Picture 12">
              <a:extLst>
                <a:ext uri="{FF2B5EF4-FFF2-40B4-BE49-F238E27FC236}">
                  <a16:creationId xmlns:a16="http://schemas.microsoft.com/office/drawing/2014/main" id="{8170C8F3-77B1-0CF2-14E1-84D335771A4D}"/>
                </a:ext>
              </a:extLst>
            </p:cNvPr>
            <p:cNvPicPr>
              <a:picLocks noChangeAspect="1"/>
            </p:cNvPicPr>
            <p:nvPr/>
          </p:nvPicPr>
          <p:blipFill>
            <a:blip r:embed="rId10"/>
            <a:stretch>
              <a:fillRect/>
            </a:stretch>
          </p:blipFill>
          <p:spPr>
            <a:xfrm>
              <a:off x="7329901" y="4535046"/>
              <a:ext cx="973265" cy="648843"/>
            </a:xfrm>
            <a:prstGeom prst="rect">
              <a:avLst/>
            </a:prstGeom>
          </p:spPr>
        </p:pic>
        <p:pic>
          <p:nvPicPr>
            <p:cNvPr id="14" name="Picture 13">
              <a:extLst>
                <a:ext uri="{FF2B5EF4-FFF2-40B4-BE49-F238E27FC236}">
                  <a16:creationId xmlns:a16="http://schemas.microsoft.com/office/drawing/2014/main" id="{040641EA-B711-2B6F-4FEF-5FCFAF4B5AE4}"/>
                </a:ext>
              </a:extLst>
            </p:cNvPr>
            <p:cNvPicPr>
              <a:picLocks noChangeAspect="1"/>
            </p:cNvPicPr>
            <p:nvPr/>
          </p:nvPicPr>
          <p:blipFill>
            <a:blip r:embed="rId11"/>
            <a:srcRect/>
            <a:stretch/>
          </p:blipFill>
          <p:spPr>
            <a:xfrm>
              <a:off x="7064282" y="1387079"/>
              <a:ext cx="3566160" cy="1691640"/>
            </a:xfrm>
            <a:prstGeom prst="rect">
              <a:avLst/>
            </a:prstGeom>
          </p:spPr>
        </p:pic>
        <p:sp>
          <p:nvSpPr>
            <p:cNvPr id="15" name="Rectangle 14">
              <a:hlinkClick r:id="" action="ppaction://noaction"/>
              <a:extLst>
                <a:ext uri="{FF2B5EF4-FFF2-40B4-BE49-F238E27FC236}">
                  <a16:creationId xmlns:a16="http://schemas.microsoft.com/office/drawing/2014/main" id="{1285800C-3AF8-DF1D-17C6-84BEC3571268}"/>
                </a:ext>
              </a:extLst>
            </p:cNvPr>
            <p:cNvSpPr/>
            <p:nvPr/>
          </p:nvSpPr>
          <p:spPr>
            <a:xfrm>
              <a:off x="10143900" y="6716701"/>
              <a:ext cx="1536395" cy="281888"/>
            </a:xfrm>
            <a:prstGeom prst="rect">
              <a:avLst/>
            </a:prstGeom>
            <a:noFill/>
          </p:spPr>
          <p:txBody>
            <a:bodyPr wrap="none" anchor="ctr">
              <a:noAutofit/>
            </a:bodyPr>
            <a:lstStyle/>
            <a:p>
              <a:pPr algn="r" defTabSz="514350" fontAlgn="auto">
                <a:spcBef>
                  <a:spcPts val="398"/>
                </a:spcBef>
                <a:spcAft>
                  <a:spcPts val="0"/>
                </a:spcAft>
              </a:pPr>
              <a:r>
                <a:rPr lang="en-US" sz="1575" u="sng">
                  <a:solidFill>
                    <a:prstClr val="white"/>
                  </a:solidFill>
                  <a:latin typeface="Slate Pro" panose="02000506040000020004"/>
                  <a:ea typeface="+mn-ea"/>
                  <a:cs typeface="+mn-cs"/>
                </a:rPr>
                <a:t>TOC</a:t>
              </a:r>
            </a:p>
          </p:txBody>
        </p:sp>
      </p:grpSp>
    </p:spTree>
    <p:extLst>
      <p:ext uri="{BB962C8B-B14F-4D97-AF65-F5344CB8AC3E}">
        <p14:creationId xmlns:p14="http://schemas.microsoft.com/office/powerpoint/2010/main" val="25700862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B14A4A-7468-20C6-2C3D-81C1498E76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814D3E-E151-CFDE-FB96-412C0FEB1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grpSp>
        <p:nvGrpSpPr>
          <p:cNvPr id="10" name="Group 9">
            <a:extLst>
              <a:ext uri="{FF2B5EF4-FFF2-40B4-BE49-F238E27FC236}">
                <a16:creationId xmlns:a16="http://schemas.microsoft.com/office/drawing/2014/main" id="{C1CCD483-EA99-88DD-F8F1-487869E198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26" y="2646077"/>
            <a:ext cx="430568" cy="1565847"/>
            <a:chOff x="209668" y="2857422"/>
            <a:chExt cx="463662" cy="2087796"/>
          </a:xfrm>
        </p:grpSpPr>
        <p:sp>
          <p:nvSpPr>
            <p:cNvPr id="11" name="Rectangle 10">
              <a:extLst>
                <a:ext uri="{FF2B5EF4-FFF2-40B4-BE49-F238E27FC236}">
                  <a16:creationId xmlns:a16="http://schemas.microsoft.com/office/drawing/2014/main" id="{C0A0B606-6926-AF94-4B6F-0206E60C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cxnSp>
          <p:nvCxnSpPr>
            <p:cNvPr id="12" name="Straight Connector 11">
              <a:extLst>
                <a:ext uri="{FF2B5EF4-FFF2-40B4-BE49-F238E27FC236}">
                  <a16:creationId xmlns:a16="http://schemas.microsoft.com/office/drawing/2014/main" id="{A568319B-753D-B8DF-2650-BD677FE732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779F2A0C-B646-9459-A4A4-B45004C51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7DEFCDEA-7BF6-8832-32C9-9C7077179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331075"/>
            <a:ext cx="8333797" cy="431430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14B2D5DB-1F45-B0B1-B381-57941261EE2D}"/>
              </a:ext>
            </a:extLst>
          </p:cNvPr>
          <p:cNvSpPr>
            <a:spLocks noGrp="1"/>
          </p:cNvSpPr>
          <p:nvPr>
            <p:ph type="title"/>
          </p:nvPr>
        </p:nvSpPr>
        <p:spPr>
          <a:xfrm>
            <a:off x="865212" y="3411843"/>
            <a:ext cx="6878613" cy="461256"/>
          </a:xfrm>
        </p:spPr>
        <p:txBody>
          <a:bodyPr anchor="ctr">
            <a:noAutofit/>
          </a:bodyPr>
          <a:lstStyle/>
          <a:p>
            <a:r>
              <a:rPr lang="en-US" sz="2700" b="1" dirty="0">
                <a:solidFill>
                  <a:srgbClr val="4B4B4B"/>
                </a:solidFill>
              </a:rPr>
              <a:t>VISUALIZE — See Recovery Like Never Before</a:t>
            </a:r>
          </a:p>
        </p:txBody>
      </p:sp>
      <p:pic>
        <p:nvPicPr>
          <p:cNvPr id="4" name="Content Placeholder 3">
            <a:extLst>
              <a:ext uri="{FF2B5EF4-FFF2-40B4-BE49-F238E27FC236}">
                <a16:creationId xmlns:a16="http://schemas.microsoft.com/office/drawing/2014/main" id="{A5BC5A1C-01AA-AEA2-5024-44877F35AD6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608"/>
          <a:stretch/>
        </p:blipFill>
        <p:spPr>
          <a:xfrm>
            <a:off x="7535339" y="2927793"/>
            <a:ext cx="1079122" cy="1429357"/>
          </a:xfrm>
          <a:prstGeom prst="rect">
            <a:avLst/>
          </a:prstGeom>
        </p:spPr>
      </p:pic>
      <p:sp>
        <p:nvSpPr>
          <p:cNvPr id="6" name="TextBox 5">
            <a:extLst>
              <a:ext uri="{FF2B5EF4-FFF2-40B4-BE49-F238E27FC236}">
                <a16:creationId xmlns:a16="http://schemas.microsoft.com/office/drawing/2014/main" id="{F47FDDAE-61AF-A963-C57D-0B8B12734CA9}"/>
              </a:ext>
            </a:extLst>
          </p:cNvPr>
          <p:cNvSpPr txBox="1"/>
          <p:nvPr/>
        </p:nvSpPr>
        <p:spPr>
          <a:xfrm>
            <a:off x="865213" y="3802457"/>
            <a:ext cx="7058549" cy="369332"/>
          </a:xfrm>
          <a:prstGeom prst="rect">
            <a:avLst/>
          </a:prstGeom>
          <a:noFill/>
        </p:spPr>
        <p:txBody>
          <a:bodyPr wrap="square">
            <a:spAutoFit/>
          </a:bodyPr>
          <a:lstStyle/>
          <a:p>
            <a:pPr defTabSz="685800" fontAlgn="auto">
              <a:spcBef>
                <a:spcPts val="0"/>
              </a:spcBef>
              <a:spcAft>
                <a:spcPts val="0"/>
              </a:spcAft>
              <a:defRPr/>
            </a:pPr>
            <a:r>
              <a:rPr lang="en-US" sz="1800" dirty="0">
                <a:solidFill>
                  <a:prstClr val="black"/>
                </a:solidFill>
                <a:latin typeface="Aptos" panose="02110004020202020204"/>
                <a:ea typeface="+mn-ea"/>
                <a:cs typeface="+mn-cs"/>
              </a:rPr>
              <a:t>🎯 Persona IQ makes recovery measurable, visible, and actionable.</a:t>
            </a:r>
            <a:endParaRPr lang="en-US" sz="1800" dirty="0">
              <a:solidFill>
                <a:prstClr val="black">
                  <a:lumMod val="75000"/>
                  <a:lumOff val="25000"/>
                </a:prstClr>
              </a:solidFill>
              <a:latin typeface="Aptos" panose="02110004020202020204"/>
              <a:ea typeface="+mn-ea"/>
              <a:cs typeface="+mn-cs"/>
            </a:endParaRPr>
          </a:p>
        </p:txBody>
      </p:sp>
    </p:spTree>
    <p:extLst>
      <p:ext uri="{BB962C8B-B14F-4D97-AF65-F5344CB8AC3E}">
        <p14:creationId xmlns:p14="http://schemas.microsoft.com/office/powerpoint/2010/main" val="29811515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Great procedures with great risks! </a:t>
            </a:r>
          </a:p>
        </p:txBody>
      </p:sp>
      <p:sp>
        <p:nvSpPr>
          <p:cNvPr id="3" name="TextBox 2"/>
          <p:cNvSpPr txBox="1"/>
          <p:nvPr/>
        </p:nvSpPr>
        <p:spPr>
          <a:xfrm>
            <a:off x="2057400" y="2133600"/>
            <a:ext cx="6858000" cy="4955203"/>
          </a:xfrm>
          <a:prstGeom prst="rect">
            <a:avLst/>
          </a:prstGeom>
          <a:noFill/>
        </p:spPr>
        <p:txBody>
          <a:bodyPr wrap="square" rtlCol="0">
            <a:spAutoFit/>
          </a:bodyPr>
          <a:lstStyle/>
          <a:p>
            <a:r>
              <a:rPr lang="en-US" dirty="0"/>
              <a:t>Summary of risk</a:t>
            </a:r>
          </a:p>
          <a:p>
            <a:pPr marL="457200" indent="-457200">
              <a:buFont typeface="Arial" panose="020B0604020202020204" pitchFamily="34" charset="0"/>
              <a:buChar char="•"/>
            </a:pPr>
            <a:r>
              <a:rPr lang="en-US" dirty="0"/>
              <a:t>Bleeding</a:t>
            </a:r>
          </a:p>
          <a:p>
            <a:pPr marL="457200" indent="-457200">
              <a:buFont typeface="Arial" panose="020B0604020202020204" pitchFamily="34" charset="0"/>
              <a:buChar char="•"/>
            </a:pPr>
            <a:r>
              <a:rPr lang="en-US" dirty="0"/>
              <a:t>Infection</a:t>
            </a:r>
          </a:p>
          <a:p>
            <a:pPr marL="457200" indent="-457200">
              <a:buFont typeface="Arial" panose="020B0604020202020204" pitchFamily="34" charset="0"/>
              <a:buChar char="•"/>
            </a:pPr>
            <a:r>
              <a:rPr lang="en-US" dirty="0"/>
              <a:t>Stiffness</a:t>
            </a:r>
          </a:p>
          <a:p>
            <a:pPr marL="457200" indent="-457200">
              <a:buFont typeface="Arial" panose="020B0604020202020204" pitchFamily="34" charset="0"/>
              <a:buChar char="•"/>
            </a:pPr>
            <a:r>
              <a:rPr lang="en-US" dirty="0"/>
              <a:t>Blood clots</a:t>
            </a:r>
          </a:p>
          <a:p>
            <a:pPr marL="457200" indent="-457200">
              <a:buFont typeface="Arial" panose="020B0604020202020204" pitchFamily="34" charset="0"/>
              <a:buChar char="•"/>
            </a:pPr>
            <a:r>
              <a:rPr lang="en-US" dirty="0"/>
              <a:t>Embolism</a:t>
            </a:r>
          </a:p>
          <a:p>
            <a:pPr marL="457200" indent="-457200">
              <a:buFont typeface="Arial" panose="020B0604020202020204" pitchFamily="34" charset="0"/>
              <a:buChar char="•"/>
            </a:pPr>
            <a:r>
              <a:rPr lang="en-US" dirty="0"/>
              <a:t>Injury to nerves and vessels</a:t>
            </a:r>
          </a:p>
          <a:p>
            <a:pPr marL="457200" indent="-457200">
              <a:buFont typeface="Arial" panose="020B0604020202020204" pitchFamily="34" charset="0"/>
              <a:buChar char="•"/>
            </a:pPr>
            <a:r>
              <a:rPr lang="en-US" dirty="0"/>
              <a:t>Fractures</a:t>
            </a:r>
          </a:p>
          <a:p>
            <a:pPr marL="457200" indent="-457200">
              <a:buFont typeface="Arial" panose="020B0604020202020204" pitchFamily="34" charset="0"/>
              <a:buChar char="•"/>
            </a:pPr>
            <a:r>
              <a:rPr lang="en-US" dirty="0"/>
              <a:t>Possible revision (redo of joint)</a:t>
            </a:r>
          </a:p>
          <a:p>
            <a:pPr marL="457200" indent="-457200">
              <a:buFont typeface="Arial" panose="020B0604020202020204" pitchFamily="34" charset="0"/>
              <a:buChar char="•"/>
            </a:pPr>
            <a:r>
              <a:rPr lang="en-US" dirty="0"/>
              <a:t>Delayed recovery</a:t>
            </a:r>
          </a:p>
          <a:p>
            <a:pPr marL="457200" indent="-457200">
              <a:buFont typeface="Arial" panose="020B0604020202020204" pitchFamily="34" charset="0"/>
              <a:buChar char="•"/>
            </a:pPr>
            <a:r>
              <a:rPr lang="en-US" dirty="0"/>
              <a:t>Death</a:t>
            </a:r>
          </a:p>
          <a:p>
            <a:pPr marL="457200" indent="-457200">
              <a:buFont typeface="Arial" panose="020B0604020202020204" pitchFamily="34" charset="0"/>
              <a:buChar char="•"/>
            </a:pPr>
            <a:endParaRPr lang="en-US" sz="2800" dirty="0"/>
          </a:p>
          <a:p>
            <a:pPr marL="342900" indent="-342900">
              <a:buFont typeface="Arial"/>
              <a:buChar char="•"/>
            </a:pPr>
            <a:endParaRPr lang="en-US" dirty="0"/>
          </a:p>
        </p:txBody>
      </p:sp>
    </p:spTree>
    <p:extLst>
      <p:ext uri="{BB962C8B-B14F-4D97-AF65-F5344CB8AC3E}">
        <p14:creationId xmlns:p14="http://schemas.microsoft.com/office/powerpoint/2010/main" val="161009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F7F87F-0840-6D03-CEA6-832001B545AD}"/>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04F1D9DC-7229-6998-3B55-9ED24916B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92DF4A26-BAC8-1B2D-8FD9-EECA570A5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188" name="Freeform: Shape 187">
            <a:extLst>
              <a:ext uri="{FF2B5EF4-FFF2-40B4-BE49-F238E27FC236}">
                <a16:creationId xmlns:a16="http://schemas.microsoft.com/office/drawing/2014/main" id="{3050BF78-EF4D-500D-EAB2-BA0E5AB41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9" name="TextBox 8">
            <a:extLst>
              <a:ext uri="{FF2B5EF4-FFF2-40B4-BE49-F238E27FC236}">
                <a16:creationId xmlns:a16="http://schemas.microsoft.com/office/drawing/2014/main" id="{1CFB056A-BE9E-A487-8AFA-4AFD864E08F2}"/>
              </a:ext>
            </a:extLst>
          </p:cNvPr>
          <p:cNvSpPr txBox="1"/>
          <p:nvPr/>
        </p:nvSpPr>
        <p:spPr>
          <a:xfrm>
            <a:off x="5821269" y="2698332"/>
            <a:ext cx="1908697" cy="369332"/>
          </a:xfrm>
          <a:prstGeom prst="rect">
            <a:avLst/>
          </a:prstGeom>
          <a:noFill/>
        </p:spPr>
        <p:txBody>
          <a:bodyPr wrap="square" rtlCol="0">
            <a:spAutoFit/>
          </a:bodyPr>
          <a:lstStyle/>
          <a:p>
            <a:pPr algn="ctr" defTabSz="685800" fontAlgn="auto">
              <a:spcBef>
                <a:spcPts val="0"/>
              </a:spcBef>
              <a:spcAft>
                <a:spcPts val="0"/>
              </a:spcAft>
            </a:pPr>
            <a:r>
              <a:rPr lang="en-US" sz="1800" dirty="0">
                <a:solidFill>
                  <a:prstClr val="black">
                    <a:lumMod val="75000"/>
                    <a:lumOff val="25000"/>
                  </a:prstClr>
                </a:solidFill>
                <a:latin typeface="Aptos" panose="02110004020202020204"/>
                <a:ea typeface="+mn-ea"/>
                <a:cs typeface="+mn-cs"/>
              </a:rPr>
              <a:t>Clinician View</a:t>
            </a:r>
          </a:p>
        </p:txBody>
      </p:sp>
      <p:grpSp>
        <p:nvGrpSpPr>
          <p:cNvPr id="16" name="Group 15">
            <a:extLst>
              <a:ext uri="{FF2B5EF4-FFF2-40B4-BE49-F238E27FC236}">
                <a16:creationId xmlns:a16="http://schemas.microsoft.com/office/drawing/2014/main" id="{DFB1A713-5D78-0C1A-8090-64CD815B12AA}"/>
              </a:ext>
            </a:extLst>
          </p:cNvPr>
          <p:cNvGrpSpPr/>
          <p:nvPr/>
        </p:nvGrpSpPr>
        <p:grpSpPr>
          <a:xfrm>
            <a:off x="4917350" y="3127301"/>
            <a:ext cx="3716532" cy="1972779"/>
            <a:chOff x="838200" y="3354966"/>
            <a:chExt cx="4955376" cy="2630372"/>
          </a:xfrm>
        </p:grpSpPr>
        <p:pic>
          <p:nvPicPr>
            <p:cNvPr id="10" name="Picture 9" descr="Graphical user interface, application&#10;&#10;Description automatically generated">
              <a:extLst>
                <a:ext uri="{FF2B5EF4-FFF2-40B4-BE49-F238E27FC236}">
                  <a16:creationId xmlns:a16="http://schemas.microsoft.com/office/drawing/2014/main" id="{7EA011A1-7B28-8D47-F95F-CA269AF305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3656056"/>
              <a:ext cx="4008120" cy="2329282"/>
            </a:xfrm>
            <a:prstGeom prst="rect">
              <a:avLst/>
            </a:prstGeom>
          </p:spPr>
        </p:pic>
        <p:pic>
          <p:nvPicPr>
            <p:cNvPr id="11" name="Picture 2">
              <a:extLst>
                <a:ext uri="{FF2B5EF4-FFF2-40B4-BE49-F238E27FC236}">
                  <a16:creationId xmlns:a16="http://schemas.microsoft.com/office/drawing/2014/main" id="{C43B5F0A-2F16-340C-2A6A-0017E0E9F2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06" r="33295" b="51268"/>
            <a:stretch/>
          </p:blipFill>
          <p:spPr bwMode="auto">
            <a:xfrm>
              <a:off x="3398672" y="3354966"/>
              <a:ext cx="2394904" cy="1838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187B7E8-DD52-31B9-00A3-A4851DDB2361}"/>
              </a:ext>
            </a:extLst>
          </p:cNvPr>
          <p:cNvSpPr txBox="1"/>
          <p:nvPr/>
        </p:nvSpPr>
        <p:spPr>
          <a:xfrm>
            <a:off x="1407405" y="2654953"/>
            <a:ext cx="1908697" cy="369332"/>
          </a:xfrm>
          <a:prstGeom prst="rect">
            <a:avLst/>
          </a:prstGeom>
          <a:noFill/>
        </p:spPr>
        <p:txBody>
          <a:bodyPr wrap="square" rtlCol="0">
            <a:spAutoFit/>
          </a:bodyPr>
          <a:lstStyle/>
          <a:p>
            <a:pPr algn="ctr" defTabSz="685800" fontAlgn="auto">
              <a:spcBef>
                <a:spcPts val="0"/>
              </a:spcBef>
              <a:spcAft>
                <a:spcPts val="0"/>
              </a:spcAft>
            </a:pPr>
            <a:r>
              <a:rPr lang="en-US" sz="1800" dirty="0">
                <a:solidFill>
                  <a:prstClr val="black">
                    <a:lumMod val="75000"/>
                    <a:lumOff val="25000"/>
                  </a:prstClr>
                </a:solidFill>
                <a:latin typeface="Aptos" panose="02110004020202020204"/>
                <a:ea typeface="+mn-ea"/>
                <a:cs typeface="+mn-cs"/>
              </a:rPr>
              <a:t>Patient View</a:t>
            </a:r>
          </a:p>
        </p:txBody>
      </p:sp>
      <p:grpSp>
        <p:nvGrpSpPr>
          <p:cNvPr id="18" name="Group 17">
            <a:extLst>
              <a:ext uri="{FF2B5EF4-FFF2-40B4-BE49-F238E27FC236}">
                <a16:creationId xmlns:a16="http://schemas.microsoft.com/office/drawing/2014/main" id="{496B489D-1D51-CC3D-B3A8-E0539C3F38C4}"/>
              </a:ext>
            </a:extLst>
          </p:cNvPr>
          <p:cNvGrpSpPr/>
          <p:nvPr/>
        </p:nvGrpSpPr>
        <p:grpSpPr>
          <a:xfrm>
            <a:off x="782080" y="3127302"/>
            <a:ext cx="3345194" cy="2457136"/>
            <a:chOff x="6927436" y="3208194"/>
            <a:chExt cx="4163758" cy="3058393"/>
          </a:xfrm>
        </p:grpSpPr>
        <p:pic>
          <p:nvPicPr>
            <p:cNvPr id="13" name="Picture 12">
              <a:extLst>
                <a:ext uri="{FF2B5EF4-FFF2-40B4-BE49-F238E27FC236}">
                  <a16:creationId xmlns:a16="http://schemas.microsoft.com/office/drawing/2014/main" id="{D62D9B64-7192-F6EF-5976-352BFDA858B5}"/>
                </a:ext>
              </a:extLst>
            </p:cNvPr>
            <p:cNvPicPr>
              <a:picLocks noChangeAspect="1"/>
            </p:cNvPicPr>
            <p:nvPr/>
          </p:nvPicPr>
          <p:blipFill>
            <a:blip r:embed="rId5"/>
            <a:srcRect t="-227" b="1057"/>
            <a:stretch/>
          </p:blipFill>
          <p:spPr>
            <a:xfrm>
              <a:off x="6927436" y="3208194"/>
              <a:ext cx="1556681" cy="3058393"/>
            </a:xfrm>
            <a:prstGeom prst="rect">
              <a:avLst/>
            </a:prstGeom>
          </p:spPr>
        </p:pic>
        <p:pic>
          <p:nvPicPr>
            <p:cNvPr id="14" name="Picture 13">
              <a:extLst>
                <a:ext uri="{FF2B5EF4-FFF2-40B4-BE49-F238E27FC236}">
                  <a16:creationId xmlns:a16="http://schemas.microsoft.com/office/drawing/2014/main" id="{C58FD3B8-02BC-E46E-037D-DD28E5C534A6}"/>
                </a:ext>
              </a:extLst>
            </p:cNvPr>
            <p:cNvPicPr>
              <a:picLocks noChangeAspect="1"/>
            </p:cNvPicPr>
            <p:nvPr/>
          </p:nvPicPr>
          <p:blipFill>
            <a:blip r:embed="rId5"/>
            <a:srcRect l="13638" t="46646" r="12710" b="21381"/>
            <a:stretch/>
          </p:blipFill>
          <p:spPr>
            <a:xfrm>
              <a:off x="8696289" y="3466866"/>
              <a:ext cx="2394905" cy="2059651"/>
            </a:xfrm>
            <a:prstGeom prst="rect">
              <a:avLst/>
            </a:prstGeom>
            <a:ln>
              <a:noFill/>
            </a:ln>
            <a:effectLst>
              <a:outerShdw blurRad="292100" dist="139700" dir="2700000" algn="tl" rotWithShape="0">
                <a:srgbClr val="333333">
                  <a:alpha val="65000"/>
                </a:srgbClr>
              </a:outerShdw>
            </a:effectLst>
          </p:spPr>
        </p:pic>
      </p:grpSp>
      <p:sp>
        <p:nvSpPr>
          <p:cNvPr id="17" name="TextBox 16">
            <a:extLst>
              <a:ext uri="{FF2B5EF4-FFF2-40B4-BE49-F238E27FC236}">
                <a16:creationId xmlns:a16="http://schemas.microsoft.com/office/drawing/2014/main" id="{8005826B-6691-7F1F-E691-3B17EBC037F9}"/>
              </a:ext>
            </a:extLst>
          </p:cNvPr>
          <p:cNvSpPr txBox="1"/>
          <p:nvPr/>
        </p:nvSpPr>
        <p:spPr>
          <a:xfrm>
            <a:off x="542926" y="1661384"/>
            <a:ext cx="7411740"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lumMod val="75000"/>
                    <a:lumOff val="25000"/>
                  </a:prstClr>
                </a:solidFill>
                <a:latin typeface="Aptos" panose="02110004020202020204"/>
                <a:ea typeface="+mn-ea"/>
                <a:cs typeface="+mn-cs"/>
              </a:rPr>
              <a:t>PIQ Connects the Surgeon and Patient to the Recovery Phase</a:t>
            </a:r>
            <a:endParaRPr lang="en-US" sz="2100" dirty="0">
              <a:solidFill>
                <a:prstClr val="black"/>
              </a:solidFill>
              <a:latin typeface="Aptos" panose="02110004020202020204"/>
              <a:ea typeface="+mn-ea"/>
              <a:cs typeface="+mn-cs"/>
            </a:endParaRPr>
          </a:p>
        </p:txBody>
      </p:sp>
      <p:sp>
        <p:nvSpPr>
          <p:cNvPr id="21" name="Title 1">
            <a:extLst>
              <a:ext uri="{FF2B5EF4-FFF2-40B4-BE49-F238E27FC236}">
                <a16:creationId xmlns:a16="http://schemas.microsoft.com/office/drawing/2014/main" id="{D42D5685-B803-75A2-FB5D-3BE636A78A00}"/>
              </a:ext>
            </a:extLst>
          </p:cNvPr>
          <p:cNvSpPr>
            <a:spLocks noGrp="1"/>
          </p:cNvSpPr>
          <p:nvPr>
            <p:ph type="title"/>
          </p:nvPr>
        </p:nvSpPr>
        <p:spPr>
          <a:xfrm>
            <a:off x="542926" y="1239441"/>
            <a:ext cx="6780009" cy="557213"/>
          </a:xfrm>
        </p:spPr>
        <p:txBody>
          <a:bodyPr vert="horz" lIns="68580" tIns="34290" rIns="68580" bIns="34290" rtlCol="0" anchor="ctr">
            <a:normAutofit/>
          </a:bodyPr>
          <a:lstStyle/>
          <a:p>
            <a:r>
              <a:rPr lang="en-US" b="1" dirty="0">
                <a:solidFill>
                  <a:schemeClr val="tx1">
                    <a:lumMod val="75000"/>
                    <a:lumOff val="25000"/>
                  </a:schemeClr>
                </a:solidFill>
              </a:rPr>
              <a:t>Connecting Care</a:t>
            </a:r>
          </a:p>
        </p:txBody>
      </p:sp>
    </p:spTree>
    <p:extLst>
      <p:ext uri="{BB962C8B-B14F-4D97-AF65-F5344CB8AC3E}">
        <p14:creationId xmlns:p14="http://schemas.microsoft.com/office/powerpoint/2010/main" val="340865930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C5D75A-D38E-401B-15E9-5297A73C90E1}"/>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AE141FFF-C771-356F-E1E8-5E533D02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919A984A-DF5B-EDE3-FE5F-2A4C68ABE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1262D99A-1B97-E17F-D338-72ADC383368A}"/>
              </a:ext>
            </a:extLst>
          </p:cNvPr>
          <p:cNvSpPr>
            <a:spLocks noGrp="1"/>
          </p:cNvSpPr>
          <p:nvPr>
            <p:ph type="title"/>
          </p:nvPr>
        </p:nvSpPr>
        <p:spPr>
          <a:xfrm>
            <a:off x="542926" y="1239441"/>
            <a:ext cx="6780009" cy="557213"/>
          </a:xfrm>
        </p:spPr>
        <p:txBody>
          <a:bodyPr vert="horz" lIns="68580" tIns="34290" rIns="68580" bIns="34290" rtlCol="0" anchor="ctr">
            <a:normAutofit/>
          </a:bodyPr>
          <a:lstStyle/>
          <a:p>
            <a:r>
              <a:rPr lang="en-US" dirty="0"/>
              <a:t>💡 </a:t>
            </a:r>
            <a:r>
              <a:rPr lang="en-US" b="1" dirty="0">
                <a:solidFill>
                  <a:schemeClr val="tx1">
                    <a:lumMod val="75000"/>
                    <a:lumOff val="25000"/>
                  </a:schemeClr>
                </a:solidFill>
              </a:rPr>
              <a:t>See More</a:t>
            </a:r>
          </a:p>
        </p:txBody>
      </p:sp>
      <p:sp>
        <p:nvSpPr>
          <p:cNvPr id="188" name="Freeform: Shape 187">
            <a:extLst>
              <a:ext uri="{FF2B5EF4-FFF2-40B4-BE49-F238E27FC236}">
                <a16:creationId xmlns:a16="http://schemas.microsoft.com/office/drawing/2014/main" id="{7B36E9FA-3BBA-E6DF-8323-5AC74D70E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cxnSp>
        <p:nvCxnSpPr>
          <p:cNvPr id="33" name="Straight Connector 32">
            <a:extLst>
              <a:ext uri="{FF2B5EF4-FFF2-40B4-BE49-F238E27FC236}">
                <a16:creationId xmlns:a16="http://schemas.microsoft.com/office/drawing/2014/main" id="{9EA37B41-D6CA-4D73-7862-BB6901B1FABF}"/>
              </a:ext>
            </a:extLst>
          </p:cNvPr>
          <p:cNvCxnSpPr>
            <a:cxnSpLocks/>
          </p:cNvCxnSpPr>
          <p:nvPr/>
        </p:nvCxnSpPr>
        <p:spPr>
          <a:xfrm>
            <a:off x="4619107" y="2583328"/>
            <a:ext cx="0" cy="291827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AutoShape 4">
            <a:extLst>
              <a:ext uri="{FF2B5EF4-FFF2-40B4-BE49-F238E27FC236}">
                <a16:creationId xmlns:a16="http://schemas.microsoft.com/office/drawing/2014/main" id="{6FB56B4A-2016-B56B-AB0C-111C672B2B70}"/>
              </a:ext>
            </a:extLst>
          </p:cNvPr>
          <p:cNvSpPr>
            <a:spLocks noChangeAspect="1" noChangeArrowheads="1"/>
          </p:cNvSpPr>
          <p:nvPr/>
        </p:nvSpPr>
        <p:spPr bwMode="auto">
          <a:xfrm>
            <a:off x="4495812" y="3059112"/>
            <a:ext cx="152377" cy="1523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3" tIns="22856" rIns="45713" bIns="22856" numCol="1" anchor="t" anchorCtr="0" compatLnSpc="1">
            <a:prstTxWarp prst="textNoShape">
              <a:avLst/>
            </a:prstTxWarp>
          </a:bodyPr>
          <a:lstStyle/>
          <a:p>
            <a:pPr defTabSz="457154" eaLnBrk="0" hangingPunct="0"/>
            <a:endParaRPr lang="en-US" sz="900">
              <a:solidFill>
                <a:prstClr val="black"/>
              </a:solidFill>
              <a:latin typeface="arial" panose="020F0502020204030204" pitchFamily="34" charset="0"/>
              <a:ea typeface="+mn-ea"/>
              <a:cs typeface="+mn-cs"/>
            </a:endParaRPr>
          </a:p>
        </p:txBody>
      </p:sp>
      <p:pic>
        <p:nvPicPr>
          <p:cNvPr id="48" name="Picture 47">
            <a:extLst>
              <a:ext uri="{FF2B5EF4-FFF2-40B4-BE49-F238E27FC236}">
                <a16:creationId xmlns:a16="http://schemas.microsoft.com/office/drawing/2014/main" id="{13CD15B3-6B9C-38CB-73C9-B84CFC1CF263}"/>
              </a:ext>
            </a:extLst>
          </p:cNvPr>
          <p:cNvPicPr>
            <a:picLocks noChangeAspect="1"/>
          </p:cNvPicPr>
          <p:nvPr/>
        </p:nvPicPr>
        <p:blipFill>
          <a:blip r:embed="rId3"/>
          <a:stretch>
            <a:fillRect/>
          </a:stretch>
        </p:blipFill>
        <p:spPr>
          <a:xfrm>
            <a:off x="351242" y="2424316"/>
            <a:ext cx="3962895" cy="3236294"/>
          </a:xfrm>
          <a:prstGeom prst="rect">
            <a:avLst/>
          </a:prstGeom>
        </p:spPr>
      </p:pic>
      <p:pic>
        <p:nvPicPr>
          <p:cNvPr id="49" name="Picture 48">
            <a:extLst>
              <a:ext uri="{FF2B5EF4-FFF2-40B4-BE49-F238E27FC236}">
                <a16:creationId xmlns:a16="http://schemas.microsoft.com/office/drawing/2014/main" id="{56CB1247-7C34-3750-D399-8128CF224F62}"/>
              </a:ext>
            </a:extLst>
          </p:cNvPr>
          <p:cNvPicPr>
            <a:picLocks noChangeAspect="1"/>
          </p:cNvPicPr>
          <p:nvPr/>
        </p:nvPicPr>
        <p:blipFill>
          <a:blip r:embed="rId4"/>
          <a:stretch>
            <a:fillRect/>
          </a:stretch>
        </p:blipFill>
        <p:spPr>
          <a:xfrm>
            <a:off x="4924078" y="2422227"/>
            <a:ext cx="3825092" cy="3240471"/>
          </a:xfrm>
          <a:prstGeom prst="rect">
            <a:avLst/>
          </a:prstGeom>
        </p:spPr>
      </p:pic>
      <p:sp>
        <p:nvSpPr>
          <p:cNvPr id="52" name="TextBox 51">
            <a:extLst>
              <a:ext uri="{FF2B5EF4-FFF2-40B4-BE49-F238E27FC236}">
                <a16:creationId xmlns:a16="http://schemas.microsoft.com/office/drawing/2014/main" id="{EAB763FA-41DD-9169-7A08-A57D8FAF3274}"/>
              </a:ext>
            </a:extLst>
          </p:cNvPr>
          <p:cNvSpPr txBox="1"/>
          <p:nvPr/>
        </p:nvSpPr>
        <p:spPr>
          <a:xfrm>
            <a:off x="1189334" y="1661385"/>
            <a:ext cx="7411740" cy="392415"/>
          </a:xfrm>
          <a:prstGeom prst="rect">
            <a:avLst/>
          </a:prstGeom>
          <a:noFill/>
        </p:spPr>
        <p:txBody>
          <a:bodyPr wrap="square" rtlCol="0">
            <a:spAutoFit/>
          </a:bodyPr>
          <a:lstStyle/>
          <a:p>
            <a:pPr defTabSz="685800" fontAlgn="auto">
              <a:spcBef>
                <a:spcPts val="0"/>
              </a:spcBef>
              <a:spcAft>
                <a:spcPts val="0"/>
              </a:spcAft>
            </a:pPr>
            <a:r>
              <a:rPr lang="en-US" sz="1950" dirty="0">
                <a:solidFill>
                  <a:prstClr val="black">
                    <a:lumMod val="75000"/>
                    <a:lumOff val="25000"/>
                  </a:prstClr>
                </a:solidFill>
                <a:latin typeface="Aptos" panose="02110004020202020204"/>
                <a:ea typeface="+mn-ea"/>
                <a:cs typeface="+mn-cs"/>
              </a:rPr>
              <a:t>Every patient has a unique recovery fingerprint</a:t>
            </a:r>
          </a:p>
        </p:txBody>
      </p:sp>
    </p:spTree>
    <p:extLst>
      <p:ext uri="{BB962C8B-B14F-4D97-AF65-F5344CB8AC3E}">
        <p14:creationId xmlns:p14="http://schemas.microsoft.com/office/powerpoint/2010/main" val="365754292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66212-A4F6-012B-A800-8B404FFEC244}"/>
            </a:ext>
          </a:extLst>
        </p:cNvPr>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F2EE4899-C1BD-2A7A-DE29-DD96BD764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86" name="Freeform: Shape 185">
            <a:extLst>
              <a:ext uri="{FF2B5EF4-FFF2-40B4-BE49-F238E27FC236}">
                <a16:creationId xmlns:a16="http://schemas.microsoft.com/office/drawing/2014/main" id="{343BB6D5-1D9A-5A36-F848-185FD0FD6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srgbClr val="E8E8E8"/>
              </a:solidFill>
              <a:latin typeface="Aptos" panose="02110004020202020204"/>
            </a:endParaRPr>
          </a:p>
        </p:txBody>
      </p:sp>
      <p:sp>
        <p:nvSpPr>
          <p:cNvPr id="2" name="Title 1">
            <a:extLst>
              <a:ext uri="{FF2B5EF4-FFF2-40B4-BE49-F238E27FC236}">
                <a16:creationId xmlns:a16="http://schemas.microsoft.com/office/drawing/2014/main" id="{D40D5BC5-2085-A05A-6A46-A403C772A2AF}"/>
              </a:ext>
            </a:extLst>
          </p:cNvPr>
          <p:cNvSpPr>
            <a:spLocks noGrp="1"/>
          </p:cNvSpPr>
          <p:nvPr>
            <p:ph type="title"/>
          </p:nvPr>
        </p:nvSpPr>
        <p:spPr>
          <a:xfrm>
            <a:off x="542926" y="1239441"/>
            <a:ext cx="7978337" cy="557213"/>
          </a:xfrm>
        </p:spPr>
        <p:txBody>
          <a:bodyPr vert="horz" lIns="68580" tIns="34290" rIns="68580" bIns="34290" rtlCol="0" anchor="ctr">
            <a:normAutofit/>
          </a:bodyPr>
          <a:lstStyle/>
          <a:p>
            <a:r>
              <a:rPr lang="en-US" dirty="0"/>
              <a:t>📊</a:t>
            </a:r>
            <a:r>
              <a:rPr lang="en-US" b="1" dirty="0">
                <a:solidFill>
                  <a:schemeClr val="tx1">
                    <a:lumMod val="75000"/>
                    <a:lumOff val="25000"/>
                  </a:schemeClr>
                </a:solidFill>
              </a:rPr>
              <a:t>Intervene Early </a:t>
            </a:r>
          </a:p>
        </p:txBody>
      </p:sp>
      <p:sp>
        <p:nvSpPr>
          <p:cNvPr id="188" name="Freeform: Shape 187">
            <a:extLst>
              <a:ext uri="{FF2B5EF4-FFF2-40B4-BE49-F238E27FC236}">
                <a16:creationId xmlns:a16="http://schemas.microsoft.com/office/drawing/2014/main" id="{417EDE27-363D-0B94-1D3F-79E79BD54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5565728"/>
            <a:ext cx="5163684" cy="43502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7" name="TextBox 16">
            <a:extLst>
              <a:ext uri="{FF2B5EF4-FFF2-40B4-BE49-F238E27FC236}">
                <a16:creationId xmlns:a16="http://schemas.microsoft.com/office/drawing/2014/main" id="{19C3BE10-B183-22BC-5A53-66D0EFCA7F10}"/>
              </a:ext>
            </a:extLst>
          </p:cNvPr>
          <p:cNvSpPr txBox="1"/>
          <p:nvPr/>
        </p:nvSpPr>
        <p:spPr>
          <a:xfrm>
            <a:off x="872578" y="2296856"/>
            <a:ext cx="641522" cy="276999"/>
          </a:xfrm>
          <a:prstGeom prst="rect">
            <a:avLst/>
          </a:prstGeom>
          <a:noFill/>
        </p:spPr>
        <p:txBody>
          <a:bodyPr wrap="none" rtlCol="0">
            <a:spAutoFit/>
          </a:bodyPr>
          <a:lstStyle/>
          <a:p>
            <a:pPr defTabSz="457154" eaLnBrk="0" hangingPunct="0">
              <a:defRPr/>
            </a:pPr>
            <a:r>
              <a:rPr lang="en-US" sz="1200" b="1" dirty="0">
                <a:solidFill>
                  <a:prstClr val="black"/>
                </a:solidFill>
                <a:latin typeface="Aptos" panose="02110004020202020204"/>
                <a:ea typeface="+mn-ea"/>
                <a:cs typeface="Arial" panose="020B0604020202020204" pitchFamily="34" charset="0"/>
              </a:rPr>
              <a:t>Before</a:t>
            </a:r>
          </a:p>
        </p:txBody>
      </p:sp>
      <p:cxnSp>
        <p:nvCxnSpPr>
          <p:cNvPr id="21" name="Connector: Elbow 20">
            <a:extLst>
              <a:ext uri="{FF2B5EF4-FFF2-40B4-BE49-F238E27FC236}">
                <a16:creationId xmlns:a16="http://schemas.microsoft.com/office/drawing/2014/main" id="{CEB21DF6-0BE1-9756-2A09-A918F713AAB1}"/>
              </a:ext>
            </a:extLst>
          </p:cNvPr>
          <p:cNvCxnSpPr>
            <a:cxnSpLocks/>
            <a:stCxn id="22" idx="0"/>
          </p:cNvCxnSpPr>
          <p:nvPr/>
        </p:nvCxnSpPr>
        <p:spPr>
          <a:xfrm rot="5400000" flipH="1">
            <a:off x="2112496" y="3517006"/>
            <a:ext cx="282361" cy="2323136"/>
          </a:xfrm>
          <a:prstGeom prst="bentConnector3">
            <a:avLst>
              <a:gd name="adj1" fmla="val -40474"/>
            </a:avLst>
          </a:prstGeom>
          <a:ln w="38100">
            <a:tailEnd type="triangle"/>
          </a:ln>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91541733-80AC-619E-04E5-1D92CDF16D56}"/>
              </a:ext>
            </a:extLst>
          </p:cNvPr>
          <p:cNvSpPr/>
          <p:nvPr/>
        </p:nvSpPr>
        <p:spPr>
          <a:xfrm rot="10800000">
            <a:off x="3300963" y="4729483"/>
            <a:ext cx="228565" cy="90272"/>
          </a:xfrm>
          <a:prstGeom prst="triangle">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Calibri" panose="020F0502020204030204"/>
            </a:endParaRPr>
          </a:p>
        </p:txBody>
      </p:sp>
      <p:sp>
        <p:nvSpPr>
          <p:cNvPr id="26" name="TextBox 25">
            <a:extLst>
              <a:ext uri="{FF2B5EF4-FFF2-40B4-BE49-F238E27FC236}">
                <a16:creationId xmlns:a16="http://schemas.microsoft.com/office/drawing/2014/main" id="{EC88900B-590F-D855-D580-642AD6B2E658}"/>
              </a:ext>
            </a:extLst>
          </p:cNvPr>
          <p:cNvSpPr txBox="1"/>
          <p:nvPr/>
        </p:nvSpPr>
        <p:spPr>
          <a:xfrm>
            <a:off x="1631828" y="5025524"/>
            <a:ext cx="5078112" cy="923330"/>
          </a:xfrm>
          <a:prstGeom prst="rect">
            <a:avLst/>
          </a:prstGeom>
          <a:noFill/>
        </p:spPr>
        <p:txBody>
          <a:bodyPr wrap="square" rtlCol="0">
            <a:spAutoFit/>
          </a:bodyPr>
          <a:lstStyle/>
          <a:p>
            <a:pPr defTabSz="457154" eaLnBrk="0" hangingPunct="0">
              <a:defRPr/>
            </a:pPr>
            <a:r>
              <a:rPr lang="en-US" sz="1350" dirty="0">
                <a:solidFill>
                  <a:prstClr val="black"/>
                </a:solidFill>
                <a:latin typeface="Aptos" panose="02110004020202020204"/>
                <a:ea typeface="+mn-ea"/>
                <a:cs typeface="+mn-cs"/>
              </a:rPr>
              <a:t>Patient brought to the office for an unscheduled visit</a:t>
            </a:r>
          </a:p>
          <a:p>
            <a:pPr marL="142861" indent="-142861" defTabSz="457154" eaLnBrk="0" hangingPunct="0">
              <a:buFont typeface="Arial" panose="020B0604020202020204" pitchFamily="34" charset="0"/>
              <a:buChar char="•"/>
              <a:defRPr/>
            </a:pPr>
            <a:r>
              <a:rPr lang="en-US" sz="1350" dirty="0">
                <a:solidFill>
                  <a:prstClr val="black"/>
                </a:solidFill>
                <a:latin typeface="Aptos" panose="02110004020202020204"/>
                <a:ea typeface="+mn-ea"/>
                <a:cs typeface="+mn-cs"/>
              </a:rPr>
              <a:t>Received tissue massage and mild mobilization</a:t>
            </a:r>
          </a:p>
          <a:p>
            <a:pPr marL="142861" indent="-142861" defTabSz="457154" eaLnBrk="0" hangingPunct="0">
              <a:buFont typeface="Arial" panose="020B0604020202020204" pitchFamily="34" charset="0"/>
              <a:buChar char="•"/>
              <a:defRPr/>
            </a:pPr>
            <a:r>
              <a:rPr lang="en-US" sz="1350" dirty="0">
                <a:solidFill>
                  <a:prstClr val="black"/>
                </a:solidFill>
                <a:latin typeface="Aptos" panose="02110004020202020204"/>
                <a:ea typeface="+mn-ea"/>
                <a:cs typeface="+mn-cs"/>
              </a:rPr>
              <a:t>Exercises were modified</a:t>
            </a:r>
          </a:p>
          <a:p>
            <a:pPr marL="142861" indent="-142861" defTabSz="457154" eaLnBrk="0" hangingPunct="0">
              <a:buFont typeface="Arial" panose="020B0604020202020204" pitchFamily="34" charset="0"/>
              <a:buChar char="•"/>
              <a:defRPr/>
            </a:pPr>
            <a:r>
              <a:rPr lang="en-US" sz="1350" dirty="0">
                <a:solidFill>
                  <a:prstClr val="black"/>
                </a:solidFill>
                <a:latin typeface="Aptos" panose="02110004020202020204"/>
                <a:ea typeface="+mn-ea"/>
                <a:cs typeface="+mn-cs"/>
              </a:rPr>
              <a:t>Compression stockings were prescribed</a:t>
            </a:r>
          </a:p>
        </p:txBody>
      </p:sp>
      <p:cxnSp>
        <p:nvCxnSpPr>
          <p:cNvPr id="28" name="Connector: Elbow 27">
            <a:extLst>
              <a:ext uri="{FF2B5EF4-FFF2-40B4-BE49-F238E27FC236}">
                <a16:creationId xmlns:a16="http://schemas.microsoft.com/office/drawing/2014/main" id="{1647CCAB-B7C1-B8FA-2451-E962D0A65C85}"/>
              </a:ext>
            </a:extLst>
          </p:cNvPr>
          <p:cNvCxnSpPr>
            <a:cxnSpLocks/>
            <a:stCxn id="29" idx="0"/>
          </p:cNvCxnSpPr>
          <p:nvPr/>
        </p:nvCxnSpPr>
        <p:spPr>
          <a:xfrm rot="5400000" flipH="1" flipV="1">
            <a:off x="5734893" y="2504589"/>
            <a:ext cx="307012" cy="4328337"/>
          </a:xfrm>
          <a:prstGeom prst="bentConnector3">
            <a:avLst>
              <a:gd name="adj1" fmla="val -37224"/>
            </a:avLst>
          </a:prstGeom>
          <a:ln w="38100">
            <a:tailEnd type="triangle"/>
          </a:ln>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FA8C0FCE-EB47-CE29-AD69-0C3E28233437}"/>
              </a:ext>
            </a:extLst>
          </p:cNvPr>
          <p:cNvSpPr/>
          <p:nvPr/>
        </p:nvSpPr>
        <p:spPr>
          <a:xfrm rot="10800000">
            <a:off x="3564234" y="4731992"/>
            <a:ext cx="319991" cy="90272"/>
          </a:xfrm>
          <a:prstGeom prst="triangle">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Calibri" panose="020F0502020204030204"/>
            </a:endParaRPr>
          </a:p>
        </p:txBody>
      </p:sp>
      <p:sp>
        <p:nvSpPr>
          <p:cNvPr id="30" name="TextBox 29">
            <a:extLst>
              <a:ext uri="{FF2B5EF4-FFF2-40B4-BE49-F238E27FC236}">
                <a16:creationId xmlns:a16="http://schemas.microsoft.com/office/drawing/2014/main" id="{A3449F49-077C-D4CC-E896-4343E96C01CF}"/>
              </a:ext>
            </a:extLst>
          </p:cNvPr>
          <p:cNvSpPr txBox="1"/>
          <p:nvPr/>
        </p:nvSpPr>
        <p:spPr>
          <a:xfrm>
            <a:off x="7883744" y="2306149"/>
            <a:ext cx="529312" cy="276999"/>
          </a:xfrm>
          <a:prstGeom prst="rect">
            <a:avLst/>
          </a:prstGeom>
          <a:noFill/>
        </p:spPr>
        <p:txBody>
          <a:bodyPr wrap="none" rtlCol="0">
            <a:spAutoFit/>
          </a:bodyPr>
          <a:lstStyle/>
          <a:p>
            <a:pPr defTabSz="457154" eaLnBrk="0" hangingPunct="0">
              <a:defRPr/>
            </a:pPr>
            <a:r>
              <a:rPr lang="en-US" sz="1200" b="1" dirty="0">
                <a:solidFill>
                  <a:prstClr val="black"/>
                </a:solidFill>
                <a:latin typeface="Aptos" panose="02110004020202020204"/>
                <a:ea typeface="+mn-ea"/>
                <a:cs typeface="Arial" panose="020B0604020202020204" pitchFamily="34" charset="0"/>
              </a:rPr>
              <a:t>After</a:t>
            </a:r>
          </a:p>
        </p:txBody>
      </p:sp>
      <p:sp>
        <p:nvSpPr>
          <p:cNvPr id="31" name="TextBox 30">
            <a:extLst>
              <a:ext uri="{FF2B5EF4-FFF2-40B4-BE49-F238E27FC236}">
                <a16:creationId xmlns:a16="http://schemas.microsoft.com/office/drawing/2014/main" id="{97F639BE-B86C-B740-C9EB-18AFE396F869}"/>
              </a:ext>
            </a:extLst>
          </p:cNvPr>
          <p:cNvSpPr txBox="1"/>
          <p:nvPr/>
        </p:nvSpPr>
        <p:spPr>
          <a:xfrm>
            <a:off x="5553533" y="5618560"/>
            <a:ext cx="3475826" cy="369332"/>
          </a:xfrm>
          <a:prstGeom prst="rect">
            <a:avLst/>
          </a:prstGeom>
          <a:noFill/>
          <a:ln w="28575">
            <a:noFill/>
          </a:ln>
        </p:spPr>
        <p:txBody>
          <a:bodyPr wrap="square">
            <a:spAutoFit/>
          </a:bodyPr>
          <a:lstStyle/>
          <a:p>
            <a:pPr defTabSz="457154" eaLnBrk="0" hangingPunct="0">
              <a:defRPr/>
            </a:pPr>
            <a:r>
              <a:rPr lang="en-US" sz="600" dirty="0">
                <a:solidFill>
                  <a:prstClr val="black"/>
                </a:solidFill>
                <a:latin typeface="Montserrat" pitchFamily="2" charset="77"/>
                <a:ea typeface="+mn-ea"/>
                <a:cs typeface="+mn-cs"/>
              </a:rPr>
              <a:t>WARNING-The kinematic data obtained from this device have not been demonstrated to have clinical benefit. It is not intended to be utilized for clinical decision-making, and no data have been evaluated by FDA regarding clinical benefits.</a:t>
            </a:r>
          </a:p>
        </p:txBody>
      </p:sp>
      <p:pic>
        <p:nvPicPr>
          <p:cNvPr id="47" name="Picture 46">
            <a:extLst>
              <a:ext uri="{FF2B5EF4-FFF2-40B4-BE49-F238E27FC236}">
                <a16:creationId xmlns:a16="http://schemas.microsoft.com/office/drawing/2014/main" id="{85327413-DFE0-F21C-FDB0-AE58691681D6}"/>
              </a:ext>
            </a:extLst>
          </p:cNvPr>
          <p:cNvPicPr>
            <a:picLocks noChangeAspect="1"/>
          </p:cNvPicPr>
          <p:nvPr/>
        </p:nvPicPr>
        <p:blipFill>
          <a:blip r:embed="rId3"/>
          <a:stretch>
            <a:fillRect/>
          </a:stretch>
        </p:blipFill>
        <p:spPr>
          <a:xfrm>
            <a:off x="2725132" y="2336858"/>
            <a:ext cx="3055007" cy="2307429"/>
          </a:xfrm>
          <a:prstGeom prst="rect">
            <a:avLst/>
          </a:prstGeom>
          <a:ln>
            <a:noFill/>
          </a:ln>
          <a:effectLst>
            <a:outerShdw blurRad="292100" dist="139700" dir="2700000" algn="tl" rotWithShape="0">
              <a:srgbClr val="333333">
                <a:alpha val="65000"/>
              </a:srgbClr>
            </a:outerShdw>
          </a:effectLst>
        </p:spPr>
      </p:pic>
      <p:sp>
        <p:nvSpPr>
          <p:cNvPr id="53" name="TextBox 52">
            <a:extLst>
              <a:ext uri="{FF2B5EF4-FFF2-40B4-BE49-F238E27FC236}">
                <a16:creationId xmlns:a16="http://schemas.microsoft.com/office/drawing/2014/main" id="{A13E99A2-FCDF-0511-B605-2DBD62077F07}"/>
              </a:ext>
            </a:extLst>
          </p:cNvPr>
          <p:cNvSpPr txBox="1"/>
          <p:nvPr/>
        </p:nvSpPr>
        <p:spPr>
          <a:xfrm>
            <a:off x="1189334" y="1661385"/>
            <a:ext cx="7840025" cy="392415"/>
          </a:xfrm>
          <a:prstGeom prst="rect">
            <a:avLst/>
          </a:prstGeom>
          <a:noFill/>
        </p:spPr>
        <p:txBody>
          <a:bodyPr wrap="square" rtlCol="0">
            <a:spAutoFit/>
          </a:bodyPr>
          <a:lstStyle/>
          <a:p>
            <a:pPr defTabSz="685800" fontAlgn="auto">
              <a:spcBef>
                <a:spcPts val="0"/>
              </a:spcBef>
              <a:spcAft>
                <a:spcPts val="0"/>
              </a:spcAft>
            </a:pPr>
            <a:r>
              <a:rPr lang="en-US" sz="1950" dirty="0">
                <a:solidFill>
                  <a:prstClr val="black">
                    <a:lumMod val="75000"/>
                    <a:lumOff val="25000"/>
                  </a:prstClr>
                </a:solidFill>
                <a:latin typeface="Aptos" panose="02110004020202020204"/>
                <a:ea typeface="+mn-ea"/>
                <a:cs typeface="+mn-cs"/>
              </a:rPr>
              <a:t>Identify at-risk recovery patterns before patients even report issues.</a:t>
            </a:r>
          </a:p>
        </p:txBody>
      </p:sp>
    </p:spTree>
    <p:extLst>
      <p:ext uri="{BB962C8B-B14F-4D97-AF65-F5344CB8AC3E}">
        <p14:creationId xmlns:p14="http://schemas.microsoft.com/office/powerpoint/2010/main" val="34572654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6B70E8-BED7-944B-54FA-229DAE959D9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B8D9CD-0E1D-F76B-4E15-647467953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grpSp>
        <p:nvGrpSpPr>
          <p:cNvPr id="10" name="Group 9">
            <a:extLst>
              <a:ext uri="{FF2B5EF4-FFF2-40B4-BE49-F238E27FC236}">
                <a16:creationId xmlns:a16="http://schemas.microsoft.com/office/drawing/2014/main" id="{DFFFD773-8502-D5CE-4D16-73BE05498D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26" y="2646077"/>
            <a:ext cx="430568" cy="1565847"/>
            <a:chOff x="209668" y="2857422"/>
            <a:chExt cx="463662" cy="2087796"/>
          </a:xfrm>
        </p:grpSpPr>
        <p:sp>
          <p:nvSpPr>
            <p:cNvPr id="11" name="Rectangle 10">
              <a:extLst>
                <a:ext uri="{FF2B5EF4-FFF2-40B4-BE49-F238E27FC236}">
                  <a16:creationId xmlns:a16="http://schemas.microsoft.com/office/drawing/2014/main" id="{6C9C2111-6D1C-E7B1-1D2E-750778C70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cxnSp>
          <p:nvCxnSpPr>
            <p:cNvPr id="12" name="Straight Connector 11">
              <a:extLst>
                <a:ext uri="{FF2B5EF4-FFF2-40B4-BE49-F238E27FC236}">
                  <a16:creationId xmlns:a16="http://schemas.microsoft.com/office/drawing/2014/main" id="{C249E1A1-D9B7-36AD-B4EE-59710C321D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EC28B31B-D492-6878-8679-C28FA5023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94CE20E8-CC8F-C763-B697-F5344349A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331075"/>
            <a:ext cx="8333797" cy="431430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49784074-480B-6E40-43C7-3F764F982C3C}"/>
              </a:ext>
            </a:extLst>
          </p:cNvPr>
          <p:cNvSpPr>
            <a:spLocks noGrp="1"/>
          </p:cNvSpPr>
          <p:nvPr>
            <p:ph type="title"/>
          </p:nvPr>
        </p:nvSpPr>
        <p:spPr>
          <a:xfrm>
            <a:off x="865212" y="3411843"/>
            <a:ext cx="7644334" cy="461256"/>
          </a:xfrm>
        </p:spPr>
        <p:txBody>
          <a:bodyPr anchor="ctr">
            <a:noAutofit/>
          </a:bodyPr>
          <a:lstStyle/>
          <a:p>
            <a:r>
              <a:rPr lang="en-US" sz="2700" b="1" dirty="0">
                <a:solidFill>
                  <a:srgbClr val="4B4B4B"/>
                </a:solidFill>
              </a:rPr>
              <a:t>Revolutionize — PIQ Sets a New Standard of Care</a:t>
            </a:r>
          </a:p>
        </p:txBody>
      </p:sp>
      <p:pic>
        <p:nvPicPr>
          <p:cNvPr id="4" name="Content Placeholder 3">
            <a:extLst>
              <a:ext uri="{FF2B5EF4-FFF2-40B4-BE49-F238E27FC236}">
                <a16:creationId xmlns:a16="http://schemas.microsoft.com/office/drawing/2014/main" id="{6D37FF42-DC20-BD58-478F-C275D896C9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608"/>
          <a:stretch/>
        </p:blipFill>
        <p:spPr>
          <a:xfrm>
            <a:off x="1369708" y="2058870"/>
            <a:ext cx="1079122" cy="1429357"/>
          </a:xfrm>
          <a:prstGeom prst="rect">
            <a:avLst/>
          </a:prstGeom>
        </p:spPr>
      </p:pic>
      <p:sp>
        <p:nvSpPr>
          <p:cNvPr id="6" name="TextBox 5">
            <a:extLst>
              <a:ext uri="{FF2B5EF4-FFF2-40B4-BE49-F238E27FC236}">
                <a16:creationId xmlns:a16="http://schemas.microsoft.com/office/drawing/2014/main" id="{AAB62589-7DE5-5672-48EC-AB08F6D3E76B}"/>
              </a:ext>
            </a:extLst>
          </p:cNvPr>
          <p:cNvSpPr txBox="1"/>
          <p:nvPr/>
        </p:nvSpPr>
        <p:spPr>
          <a:xfrm>
            <a:off x="865213" y="3802457"/>
            <a:ext cx="8713433" cy="369332"/>
          </a:xfrm>
          <a:prstGeom prst="rect">
            <a:avLst/>
          </a:prstGeom>
          <a:noFill/>
        </p:spPr>
        <p:txBody>
          <a:bodyPr wrap="square">
            <a:spAutoFit/>
          </a:bodyPr>
          <a:lstStyle/>
          <a:p>
            <a:pPr defTabSz="685800" fontAlgn="auto">
              <a:spcBef>
                <a:spcPts val="0"/>
              </a:spcBef>
              <a:spcAft>
                <a:spcPts val="0"/>
              </a:spcAft>
              <a:defRPr/>
            </a:pPr>
            <a:r>
              <a:rPr lang="en-US" sz="1800" dirty="0">
                <a:solidFill>
                  <a:prstClr val="black">
                    <a:lumMod val="75000"/>
                    <a:lumOff val="25000"/>
                  </a:prstClr>
                </a:solidFill>
                <a:latin typeface="Aptos" panose="02110004020202020204"/>
                <a:ea typeface="+mn-ea"/>
                <a:cs typeface="+mn-cs"/>
              </a:rPr>
              <a:t>🎯 </a:t>
            </a:r>
            <a:r>
              <a:rPr lang="en-US" sz="1800" dirty="0">
                <a:solidFill>
                  <a:prstClr val="black"/>
                </a:solidFill>
                <a:latin typeface="Aptos" panose="02110004020202020204"/>
                <a:ea typeface="+mn-ea"/>
                <a:cs typeface="+mn-cs"/>
              </a:rPr>
              <a:t>Persona IQ doesn’t just enhance recovery; it fundamentally transforms it. </a:t>
            </a:r>
            <a:endParaRPr lang="en-US" sz="1800" dirty="0">
              <a:solidFill>
                <a:prstClr val="black">
                  <a:lumMod val="75000"/>
                  <a:lumOff val="25000"/>
                </a:prstClr>
              </a:solidFill>
              <a:latin typeface="Aptos" panose="02110004020202020204"/>
              <a:ea typeface="+mn-ea"/>
              <a:cs typeface="+mn-cs"/>
            </a:endParaRPr>
          </a:p>
        </p:txBody>
      </p:sp>
    </p:spTree>
    <p:extLst>
      <p:ext uri="{BB962C8B-B14F-4D97-AF65-F5344CB8AC3E}">
        <p14:creationId xmlns:p14="http://schemas.microsoft.com/office/powerpoint/2010/main" val="266047843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56ECAB-6D95-B516-6421-76BB843A1578}"/>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 name="Rectangle 1">
            <a:extLst>
              <a:ext uri="{FF2B5EF4-FFF2-40B4-BE49-F238E27FC236}">
                <a16:creationId xmlns:a16="http://schemas.microsoft.com/office/drawing/2014/main" id="{FDD265C8-F314-AB10-1CEF-D9E9A2BC965E}"/>
              </a:ext>
            </a:extLst>
          </p:cNvPr>
          <p:cNvSpPr>
            <a:spLocks noChangeArrowheads="1"/>
          </p:cNvSpPr>
          <p:nvPr/>
        </p:nvSpPr>
        <p:spPr bwMode="auto">
          <a:xfrm>
            <a:off x="6950932" y="2374582"/>
            <a:ext cx="1852218" cy="21345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rmAutofit/>
          </a:bodyPr>
          <a:lstStyle/>
          <a:p>
            <a:pPr defTabSz="685800">
              <a:lnSpc>
                <a:spcPct val="90000"/>
              </a:lnSpc>
              <a:spcAft>
                <a:spcPts val="450"/>
              </a:spcAft>
            </a:pPr>
            <a:r>
              <a:rPr lang="en-US" altLang="en-US" sz="2775" b="1" i="1" dirty="0">
                <a:solidFill>
                  <a:prstClr val="black"/>
                </a:solidFill>
                <a:latin typeface="Aptos Display" panose="02110004020202020204"/>
                <a:ea typeface="+mn-ea"/>
                <a:cs typeface="+mn-cs"/>
              </a:rPr>
              <a:t>Without vs. With Persona IQ</a:t>
            </a:r>
            <a:endParaRPr lang="en-US" altLang="en-US" sz="2775" b="1" dirty="0">
              <a:solidFill>
                <a:prstClr val="black"/>
              </a:solidFill>
              <a:latin typeface="Aptos Display" panose="02110004020202020204"/>
              <a:ea typeface="+mn-ea"/>
              <a:cs typeface="+mn-cs"/>
            </a:endParaRPr>
          </a:p>
        </p:txBody>
      </p:sp>
      <p:sp>
        <p:nvSpPr>
          <p:cNvPr id="47" name="Rectangle 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236826"/>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ptos" panose="02110004020202020204"/>
            </a:endParaRPr>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4" y="135548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8" name="Rectangle 4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340132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aphicFrame>
        <p:nvGraphicFramePr>
          <p:cNvPr id="3" name="Table 2">
            <a:extLst>
              <a:ext uri="{FF2B5EF4-FFF2-40B4-BE49-F238E27FC236}">
                <a16:creationId xmlns:a16="http://schemas.microsoft.com/office/drawing/2014/main" id="{1747FC4B-D396-7FD5-CC3A-4D42838761A8}"/>
              </a:ext>
            </a:extLst>
          </p:cNvPr>
          <p:cNvGraphicFramePr>
            <a:graphicFrameLocks noGrp="1"/>
          </p:cNvGraphicFramePr>
          <p:nvPr/>
        </p:nvGraphicFramePr>
        <p:xfrm>
          <a:off x="408929" y="1539115"/>
          <a:ext cx="5706229" cy="3832990"/>
        </p:xfrm>
        <a:graphic>
          <a:graphicData uri="http://schemas.openxmlformats.org/drawingml/2006/table">
            <a:tbl>
              <a:tblPr/>
              <a:tblGrid>
                <a:gridCol w="1883591">
                  <a:extLst>
                    <a:ext uri="{9D8B030D-6E8A-4147-A177-3AD203B41FA5}">
                      <a16:colId xmlns:a16="http://schemas.microsoft.com/office/drawing/2014/main" val="4068757911"/>
                    </a:ext>
                  </a:extLst>
                </a:gridCol>
                <a:gridCol w="1929803">
                  <a:extLst>
                    <a:ext uri="{9D8B030D-6E8A-4147-A177-3AD203B41FA5}">
                      <a16:colId xmlns:a16="http://schemas.microsoft.com/office/drawing/2014/main" val="222694021"/>
                    </a:ext>
                  </a:extLst>
                </a:gridCol>
                <a:gridCol w="1892834">
                  <a:extLst>
                    <a:ext uri="{9D8B030D-6E8A-4147-A177-3AD203B41FA5}">
                      <a16:colId xmlns:a16="http://schemas.microsoft.com/office/drawing/2014/main" val="368698446"/>
                    </a:ext>
                  </a:extLst>
                </a:gridCol>
              </a:tblGrid>
              <a:tr h="292798">
                <a:tc>
                  <a:txBody>
                    <a:bodyPr/>
                    <a:lstStyle/>
                    <a:p>
                      <a:r>
                        <a:rPr lang="en-US" sz="1300" b="1" dirty="0">
                          <a:solidFill>
                            <a:schemeClr val="bg1"/>
                          </a:solidFill>
                        </a:rPr>
                        <a:t>Clinic Workflow Step</a:t>
                      </a:r>
                      <a:endParaRPr lang="en-US" sz="1300" dirty="0">
                        <a:solidFill>
                          <a:schemeClr val="bg1"/>
                        </a:solidFill>
                      </a:endParaRPr>
                    </a:p>
                  </a:txBody>
                  <a:tcPr marL="66545" marR="66545" marT="33272" marB="33272" anchor="ctr">
                    <a:lnL>
                      <a:noFill/>
                    </a:lnL>
                    <a:lnR>
                      <a:noFill/>
                    </a:lnR>
                    <a:lnT>
                      <a:noFill/>
                    </a:lnT>
                    <a:lnB>
                      <a:noFill/>
                    </a:lnB>
                    <a:solidFill>
                      <a:schemeClr val="accent4"/>
                    </a:solidFill>
                  </a:tcPr>
                </a:tc>
                <a:tc>
                  <a:txBody>
                    <a:bodyPr/>
                    <a:lstStyle/>
                    <a:p>
                      <a:r>
                        <a:rPr lang="en-US" sz="1300" b="1">
                          <a:solidFill>
                            <a:schemeClr val="bg1"/>
                          </a:solidFill>
                        </a:rPr>
                        <a:t>Without Persona IQ</a:t>
                      </a:r>
                      <a:endParaRPr lang="en-US" sz="1300">
                        <a:solidFill>
                          <a:schemeClr val="bg1"/>
                        </a:solidFill>
                      </a:endParaRPr>
                    </a:p>
                  </a:txBody>
                  <a:tcPr marL="66545" marR="66545" marT="33272" marB="33272" anchor="ctr">
                    <a:lnL>
                      <a:noFill/>
                    </a:lnL>
                    <a:lnR>
                      <a:noFill/>
                    </a:lnR>
                    <a:lnT>
                      <a:noFill/>
                    </a:lnT>
                    <a:lnB>
                      <a:noFill/>
                    </a:lnB>
                    <a:solidFill>
                      <a:schemeClr val="accent4"/>
                    </a:solidFill>
                  </a:tcPr>
                </a:tc>
                <a:tc>
                  <a:txBody>
                    <a:bodyPr/>
                    <a:lstStyle/>
                    <a:p>
                      <a:r>
                        <a:rPr lang="en-US" sz="1300" b="1" dirty="0">
                          <a:solidFill>
                            <a:schemeClr val="bg1"/>
                          </a:solidFill>
                        </a:rPr>
                        <a:t>With Persona IQ</a:t>
                      </a:r>
                      <a:endParaRPr lang="en-US" sz="1300" dirty="0">
                        <a:solidFill>
                          <a:schemeClr val="bg1"/>
                        </a:solidFill>
                      </a:endParaRPr>
                    </a:p>
                  </a:txBody>
                  <a:tcPr marL="66545" marR="66545" marT="33272" marB="33272" anchor="ctr">
                    <a:lnL>
                      <a:noFill/>
                    </a:lnL>
                    <a:lnR>
                      <a:noFill/>
                    </a:lnR>
                    <a:lnT>
                      <a:noFill/>
                    </a:lnT>
                    <a:lnB>
                      <a:noFill/>
                    </a:lnB>
                    <a:solidFill>
                      <a:schemeClr val="accent4"/>
                    </a:solidFill>
                  </a:tcPr>
                </a:tc>
                <a:extLst>
                  <a:ext uri="{0D108BD9-81ED-4DB2-BD59-A6C34878D82A}">
                    <a16:rowId xmlns:a16="http://schemas.microsoft.com/office/drawing/2014/main" val="739549073"/>
                  </a:ext>
                </a:extLst>
              </a:tr>
              <a:tr h="492433">
                <a:tc>
                  <a:txBody>
                    <a:bodyPr/>
                    <a:lstStyle/>
                    <a:p>
                      <a:r>
                        <a:rPr lang="en-US" sz="1300"/>
                        <a:t>Pre-Visit Review</a:t>
                      </a:r>
                    </a:p>
                  </a:txBody>
                  <a:tcPr marL="66545" marR="66545" marT="33272" marB="33272" anchor="ctr">
                    <a:lnL>
                      <a:noFill/>
                    </a:lnL>
                    <a:lnR>
                      <a:noFill/>
                    </a:lnR>
                    <a:lnT>
                      <a:noFill/>
                    </a:lnT>
                    <a:lnB>
                      <a:noFill/>
                    </a:lnB>
                    <a:noFill/>
                  </a:tcPr>
                </a:tc>
                <a:tc>
                  <a:txBody>
                    <a:bodyPr/>
                    <a:lstStyle/>
                    <a:p>
                      <a:r>
                        <a:rPr lang="en-US" sz="1300"/>
                        <a:t>Limited EMR memory</a:t>
                      </a:r>
                    </a:p>
                  </a:txBody>
                  <a:tcPr marL="66545" marR="66545" marT="33272" marB="33272" anchor="ctr">
                    <a:lnL>
                      <a:noFill/>
                    </a:lnL>
                    <a:lnR>
                      <a:noFill/>
                    </a:lnR>
                    <a:lnT>
                      <a:noFill/>
                    </a:lnT>
                    <a:lnB>
                      <a:noFill/>
                    </a:lnB>
                    <a:noFill/>
                  </a:tcPr>
                </a:tc>
                <a:tc>
                  <a:txBody>
                    <a:bodyPr/>
                    <a:lstStyle/>
                    <a:p>
                      <a:r>
                        <a:rPr lang="en-US" sz="1300" dirty="0"/>
                        <a:t>Real-time recovery data</a:t>
                      </a:r>
                    </a:p>
                  </a:txBody>
                  <a:tcPr marL="66545" marR="66545" marT="33272" marB="33272" anchor="ctr">
                    <a:lnL>
                      <a:noFill/>
                    </a:lnL>
                    <a:lnR>
                      <a:noFill/>
                    </a:lnR>
                    <a:lnT>
                      <a:noFill/>
                    </a:lnT>
                    <a:lnB>
                      <a:noFill/>
                    </a:lnB>
                    <a:noFill/>
                  </a:tcPr>
                </a:tc>
                <a:extLst>
                  <a:ext uri="{0D108BD9-81ED-4DB2-BD59-A6C34878D82A}">
                    <a16:rowId xmlns:a16="http://schemas.microsoft.com/office/drawing/2014/main" val="2178216680"/>
                  </a:ext>
                </a:extLst>
              </a:tr>
              <a:tr h="492433">
                <a:tc>
                  <a:txBody>
                    <a:bodyPr/>
                    <a:lstStyle/>
                    <a:p>
                      <a:r>
                        <a:rPr lang="en-US" sz="1300"/>
                        <a:t>Patient Discussion</a:t>
                      </a:r>
                    </a:p>
                  </a:txBody>
                  <a:tcPr marL="66545" marR="66545" marT="33272" marB="33272" anchor="ctr">
                    <a:lnL>
                      <a:noFill/>
                    </a:lnL>
                    <a:lnR>
                      <a:noFill/>
                    </a:lnR>
                    <a:lnT>
                      <a:noFill/>
                    </a:lnT>
                    <a:lnB>
                      <a:noFill/>
                    </a:lnB>
                    <a:noFill/>
                  </a:tcPr>
                </a:tc>
                <a:tc>
                  <a:txBody>
                    <a:bodyPr/>
                    <a:lstStyle/>
                    <a:p>
                      <a:r>
                        <a:rPr lang="en-US" sz="1300"/>
                        <a:t>"I think I’m doing OK"</a:t>
                      </a:r>
                    </a:p>
                  </a:txBody>
                  <a:tcPr marL="66545" marR="66545" marT="33272" marB="33272" anchor="ctr">
                    <a:lnL>
                      <a:noFill/>
                    </a:lnL>
                    <a:lnR>
                      <a:noFill/>
                    </a:lnR>
                    <a:lnT>
                      <a:noFill/>
                    </a:lnT>
                    <a:lnB>
                      <a:noFill/>
                    </a:lnB>
                    <a:noFill/>
                  </a:tcPr>
                </a:tc>
                <a:tc>
                  <a:txBody>
                    <a:bodyPr/>
                    <a:lstStyle/>
                    <a:p>
                      <a:r>
                        <a:rPr lang="en-US" sz="1300"/>
                        <a:t>"You doubled your steps last week"</a:t>
                      </a:r>
                    </a:p>
                  </a:txBody>
                  <a:tcPr marL="66545" marR="66545" marT="33272" marB="33272" anchor="ctr">
                    <a:lnL>
                      <a:noFill/>
                    </a:lnL>
                    <a:lnR>
                      <a:noFill/>
                    </a:lnR>
                    <a:lnT>
                      <a:noFill/>
                    </a:lnT>
                    <a:lnB>
                      <a:noFill/>
                    </a:lnB>
                    <a:noFill/>
                  </a:tcPr>
                </a:tc>
                <a:extLst>
                  <a:ext uri="{0D108BD9-81ED-4DB2-BD59-A6C34878D82A}">
                    <a16:rowId xmlns:a16="http://schemas.microsoft.com/office/drawing/2014/main" val="2026906359"/>
                  </a:ext>
                </a:extLst>
              </a:tr>
              <a:tr h="292798">
                <a:tc>
                  <a:txBody>
                    <a:bodyPr/>
                    <a:lstStyle/>
                    <a:p>
                      <a:r>
                        <a:rPr lang="en-US" sz="1300"/>
                        <a:t>ROM Assessment</a:t>
                      </a:r>
                    </a:p>
                  </a:txBody>
                  <a:tcPr marL="66545" marR="66545" marT="33272" marB="33272" anchor="ctr">
                    <a:lnL>
                      <a:noFill/>
                    </a:lnL>
                    <a:lnR>
                      <a:noFill/>
                    </a:lnR>
                    <a:lnT>
                      <a:noFill/>
                    </a:lnT>
                    <a:lnB>
                      <a:noFill/>
                    </a:lnB>
                    <a:noFill/>
                  </a:tcPr>
                </a:tc>
                <a:tc>
                  <a:txBody>
                    <a:bodyPr/>
                    <a:lstStyle/>
                    <a:p>
                      <a:r>
                        <a:rPr lang="en-US" sz="1300" dirty="0"/>
                        <a:t>Manual goniometer</a:t>
                      </a:r>
                    </a:p>
                  </a:txBody>
                  <a:tcPr marL="66545" marR="66545" marT="33272" marB="33272" anchor="ctr">
                    <a:lnL>
                      <a:noFill/>
                    </a:lnL>
                    <a:lnR>
                      <a:noFill/>
                    </a:lnR>
                    <a:lnT>
                      <a:noFill/>
                    </a:lnT>
                    <a:lnB>
                      <a:noFill/>
                    </a:lnB>
                    <a:noFill/>
                  </a:tcPr>
                </a:tc>
                <a:tc>
                  <a:txBody>
                    <a:bodyPr/>
                    <a:lstStyle/>
                    <a:p>
                      <a:r>
                        <a:rPr lang="en-US" sz="1300" dirty="0"/>
                        <a:t>Continuous Gait ROM </a:t>
                      </a:r>
                    </a:p>
                  </a:txBody>
                  <a:tcPr marL="66545" marR="66545" marT="33272" marB="33272" anchor="ctr">
                    <a:lnL>
                      <a:noFill/>
                    </a:lnL>
                    <a:lnR>
                      <a:noFill/>
                    </a:lnR>
                    <a:lnT>
                      <a:noFill/>
                    </a:lnT>
                    <a:lnB>
                      <a:noFill/>
                    </a:lnB>
                    <a:noFill/>
                  </a:tcPr>
                </a:tc>
                <a:extLst>
                  <a:ext uri="{0D108BD9-81ED-4DB2-BD59-A6C34878D82A}">
                    <a16:rowId xmlns:a16="http://schemas.microsoft.com/office/drawing/2014/main" val="3683246893"/>
                  </a:ext>
                </a:extLst>
              </a:tr>
              <a:tr h="492433">
                <a:tc>
                  <a:txBody>
                    <a:bodyPr/>
                    <a:lstStyle/>
                    <a:p>
                      <a:r>
                        <a:rPr lang="en-US" sz="1300"/>
                        <a:t>Gait Review</a:t>
                      </a:r>
                    </a:p>
                  </a:txBody>
                  <a:tcPr marL="66545" marR="66545" marT="33272" marB="33272" anchor="ctr">
                    <a:lnL>
                      <a:noFill/>
                    </a:lnL>
                    <a:lnR>
                      <a:noFill/>
                    </a:lnR>
                    <a:lnT>
                      <a:noFill/>
                    </a:lnT>
                    <a:lnB>
                      <a:noFill/>
                    </a:lnB>
                    <a:noFill/>
                  </a:tcPr>
                </a:tc>
                <a:tc>
                  <a:txBody>
                    <a:bodyPr/>
                    <a:lstStyle/>
                    <a:p>
                      <a:r>
                        <a:rPr lang="en-US" sz="1300"/>
                        <a:t>None unless visualized</a:t>
                      </a:r>
                    </a:p>
                  </a:txBody>
                  <a:tcPr marL="66545" marR="66545" marT="33272" marB="33272" anchor="ctr">
                    <a:lnL>
                      <a:noFill/>
                    </a:lnL>
                    <a:lnR>
                      <a:noFill/>
                    </a:lnR>
                    <a:lnT>
                      <a:noFill/>
                    </a:lnT>
                    <a:lnB>
                      <a:noFill/>
                    </a:lnB>
                    <a:noFill/>
                  </a:tcPr>
                </a:tc>
                <a:tc>
                  <a:txBody>
                    <a:bodyPr/>
                    <a:lstStyle/>
                    <a:p>
                      <a:r>
                        <a:rPr lang="en-US" sz="1300" dirty="0"/>
                        <a:t>Full gait metrics (cadence, stride…)</a:t>
                      </a:r>
                    </a:p>
                  </a:txBody>
                  <a:tcPr marL="66545" marR="66545" marT="33272" marB="33272" anchor="ctr">
                    <a:lnL>
                      <a:noFill/>
                    </a:lnL>
                    <a:lnR>
                      <a:noFill/>
                    </a:lnR>
                    <a:lnT>
                      <a:noFill/>
                    </a:lnT>
                    <a:lnB>
                      <a:noFill/>
                    </a:lnB>
                    <a:noFill/>
                  </a:tcPr>
                </a:tc>
                <a:extLst>
                  <a:ext uri="{0D108BD9-81ED-4DB2-BD59-A6C34878D82A}">
                    <a16:rowId xmlns:a16="http://schemas.microsoft.com/office/drawing/2014/main" val="3308255026"/>
                  </a:ext>
                </a:extLst>
              </a:tr>
              <a:tr h="492433">
                <a:tc>
                  <a:txBody>
                    <a:bodyPr/>
                    <a:lstStyle/>
                    <a:p>
                      <a:r>
                        <a:rPr lang="en-US" sz="1300"/>
                        <a:t>Decision-Making</a:t>
                      </a:r>
                    </a:p>
                  </a:txBody>
                  <a:tcPr marL="66545" marR="66545" marT="33272" marB="33272" anchor="ctr">
                    <a:lnL>
                      <a:noFill/>
                    </a:lnL>
                    <a:lnR>
                      <a:noFill/>
                    </a:lnR>
                    <a:lnT>
                      <a:noFill/>
                    </a:lnT>
                    <a:lnB>
                      <a:noFill/>
                    </a:lnB>
                    <a:noFill/>
                  </a:tcPr>
                </a:tc>
                <a:tc>
                  <a:txBody>
                    <a:bodyPr/>
                    <a:lstStyle/>
                    <a:p>
                      <a:r>
                        <a:rPr lang="en-US" sz="1300"/>
                        <a:t>Reactive, assumption-based</a:t>
                      </a:r>
                    </a:p>
                  </a:txBody>
                  <a:tcPr marL="66545" marR="66545" marT="33272" marB="33272" anchor="ctr">
                    <a:lnL>
                      <a:noFill/>
                    </a:lnL>
                    <a:lnR>
                      <a:noFill/>
                    </a:lnR>
                    <a:lnT>
                      <a:noFill/>
                    </a:lnT>
                    <a:lnB>
                      <a:noFill/>
                    </a:lnB>
                    <a:noFill/>
                  </a:tcPr>
                </a:tc>
                <a:tc>
                  <a:txBody>
                    <a:bodyPr/>
                    <a:lstStyle/>
                    <a:p>
                      <a:r>
                        <a:rPr lang="en-US" sz="1300" dirty="0"/>
                        <a:t>Proactive, data-guided</a:t>
                      </a:r>
                    </a:p>
                  </a:txBody>
                  <a:tcPr marL="66545" marR="66545" marT="33272" marB="33272" anchor="ctr">
                    <a:lnL>
                      <a:noFill/>
                    </a:lnL>
                    <a:lnR>
                      <a:noFill/>
                    </a:lnR>
                    <a:lnT>
                      <a:noFill/>
                    </a:lnT>
                    <a:lnB>
                      <a:noFill/>
                    </a:lnB>
                    <a:noFill/>
                  </a:tcPr>
                </a:tc>
                <a:extLst>
                  <a:ext uri="{0D108BD9-81ED-4DB2-BD59-A6C34878D82A}">
                    <a16:rowId xmlns:a16="http://schemas.microsoft.com/office/drawing/2014/main" val="1364489599"/>
                  </a:ext>
                </a:extLst>
              </a:tr>
              <a:tr h="492433">
                <a:tc>
                  <a:txBody>
                    <a:bodyPr/>
                    <a:lstStyle/>
                    <a:p>
                      <a:r>
                        <a:rPr lang="en-US" sz="1300"/>
                        <a:t>Patient Confidence</a:t>
                      </a:r>
                    </a:p>
                  </a:txBody>
                  <a:tcPr marL="66545" marR="66545" marT="33272" marB="33272" anchor="ctr">
                    <a:lnL>
                      <a:noFill/>
                    </a:lnL>
                    <a:lnR>
                      <a:noFill/>
                    </a:lnR>
                    <a:lnT>
                      <a:noFill/>
                    </a:lnT>
                    <a:lnB>
                      <a:noFill/>
                    </a:lnB>
                    <a:noFill/>
                  </a:tcPr>
                </a:tc>
                <a:tc>
                  <a:txBody>
                    <a:bodyPr/>
                    <a:lstStyle/>
                    <a:p>
                      <a:r>
                        <a:rPr lang="en-US" sz="1300"/>
                        <a:t>Uncertain</a:t>
                      </a:r>
                    </a:p>
                  </a:txBody>
                  <a:tcPr marL="66545" marR="66545" marT="33272" marB="33272" anchor="ctr">
                    <a:lnL>
                      <a:noFill/>
                    </a:lnL>
                    <a:lnR>
                      <a:noFill/>
                    </a:lnR>
                    <a:lnT>
                      <a:noFill/>
                    </a:lnT>
                    <a:lnB>
                      <a:noFill/>
                    </a:lnB>
                    <a:noFill/>
                  </a:tcPr>
                </a:tc>
                <a:tc>
                  <a:txBody>
                    <a:bodyPr/>
                    <a:lstStyle/>
                    <a:p>
                      <a:r>
                        <a:rPr lang="en-US" sz="1300"/>
                        <a:t>Empowered by progress visuals</a:t>
                      </a:r>
                    </a:p>
                  </a:txBody>
                  <a:tcPr marL="66545" marR="66545" marT="33272" marB="33272" anchor="ctr">
                    <a:lnL>
                      <a:noFill/>
                    </a:lnL>
                    <a:lnR>
                      <a:noFill/>
                    </a:lnR>
                    <a:lnT>
                      <a:noFill/>
                    </a:lnT>
                    <a:lnB>
                      <a:noFill/>
                    </a:lnB>
                    <a:noFill/>
                  </a:tcPr>
                </a:tc>
                <a:extLst>
                  <a:ext uri="{0D108BD9-81ED-4DB2-BD59-A6C34878D82A}">
                    <a16:rowId xmlns:a16="http://schemas.microsoft.com/office/drawing/2014/main" val="2696989664"/>
                  </a:ext>
                </a:extLst>
              </a:tr>
              <a:tr h="292798">
                <a:tc>
                  <a:txBody>
                    <a:bodyPr/>
                    <a:lstStyle/>
                    <a:p>
                      <a:r>
                        <a:rPr lang="en-US" sz="1300"/>
                        <a:t>Clinic Efficiency</a:t>
                      </a:r>
                    </a:p>
                  </a:txBody>
                  <a:tcPr marL="66545" marR="66545" marT="33272" marB="33272" anchor="ctr">
                    <a:lnL>
                      <a:noFill/>
                    </a:lnL>
                    <a:lnR>
                      <a:noFill/>
                    </a:lnR>
                    <a:lnT>
                      <a:noFill/>
                    </a:lnT>
                    <a:lnB>
                      <a:noFill/>
                    </a:lnB>
                    <a:noFill/>
                  </a:tcPr>
                </a:tc>
                <a:tc>
                  <a:txBody>
                    <a:bodyPr/>
                    <a:lstStyle/>
                    <a:p>
                      <a:r>
                        <a:rPr lang="en-US" sz="1300"/>
                        <a:t>Slower, redundant</a:t>
                      </a:r>
                    </a:p>
                  </a:txBody>
                  <a:tcPr marL="66545" marR="66545" marT="33272" marB="33272" anchor="ctr">
                    <a:lnL>
                      <a:noFill/>
                    </a:lnL>
                    <a:lnR>
                      <a:noFill/>
                    </a:lnR>
                    <a:lnT>
                      <a:noFill/>
                    </a:lnT>
                    <a:lnB>
                      <a:noFill/>
                    </a:lnB>
                    <a:noFill/>
                  </a:tcPr>
                </a:tc>
                <a:tc>
                  <a:txBody>
                    <a:bodyPr/>
                    <a:lstStyle/>
                    <a:p>
                      <a:r>
                        <a:rPr lang="en-US" sz="1300"/>
                        <a:t>Streamlined, focused</a:t>
                      </a:r>
                    </a:p>
                  </a:txBody>
                  <a:tcPr marL="66545" marR="66545" marT="33272" marB="33272" anchor="ctr">
                    <a:lnL>
                      <a:noFill/>
                    </a:lnL>
                    <a:lnR>
                      <a:noFill/>
                    </a:lnR>
                    <a:lnT>
                      <a:noFill/>
                    </a:lnT>
                    <a:lnB>
                      <a:noFill/>
                    </a:lnB>
                    <a:noFill/>
                  </a:tcPr>
                </a:tc>
                <a:extLst>
                  <a:ext uri="{0D108BD9-81ED-4DB2-BD59-A6C34878D82A}">
                    <a16:rowId xmlns:a16="http://schemas.microsoft.com/office/drawing/2014/main" val="2275240829"/>
                  </a:ext>
                </a:extLst>
              </a:tr>
              <a:tr h="492433">
                <a:tc>
                  <a:txBody>
                    <a:bodyPr/>
                    <a:lstStyle/>
                    <a:p>
                      <a:r>
                        <a:rPr lang="en-US" sz="1300"/>
                        <a:t>Visit Frequency</a:t>
                      </a:r>
                    </a:p>
                  </a:txBody>
                  <a:tcPr marL="66545" marR="66545" marT="33272" marB="33272" anchor="ctr">
                    <a:lnL>
                      <a:noFill/>
                    </a:lnL>
                    <a:lnR>
                      <a:noFill/>
                    </a:lnR>
                    <a:lnT>
                      <a:noFill/>
                    </a:lnT>
                    <a:lnB>
                      <a:noFill/>
                    </a:lnB>
                    <a:noFill/>
                  </a:tcPr>
                </a:tc>
                <a:tc>
                  <a:txBody>
                    <a:bodyPr/>
                    <a:lstStyle/>
                    <a:p>
                      <a:r>
                        <a:rPr lang="en-US" sz="1300" dirty="0"/>
                        <a:t>More visits, lower value</a:t>
                      </a:r>
                    </a:p>
                  </a:txBody>
                  <a:tcPr marL="66545" marR="66545" marT="33272" marB="33272" anchor="ctr">
                    <a:lnL>
                      <a:noFill/>
                    </a:lnL>
                    <a:lnR>
                      <a:noFill/>
                    </a:lnR>
                    <a:lnT>
                      <a:noFill/>
                    </a:lnT>
                    <a:lnB>
                      <a:noFill/>
                    </a:lnB>
                    <a:noFill/>
                  </a:tcPr>
                </a:tc>
                <a:tc>
                  <a:txBody>
                    <a:bodyPr/>
                    <a:lstStyle/>
                    <a:p>
                      <a:r>
                        <a:rPr lang="en-US" sz="1300" dirty="0"/>
                        <a:t>Fewer, higher-value visits</a:t>
                      </a:r>
                    </a:p>
                  </a:txBody>
                  <a:tcPr marL="66545" marR="66545" marT="33272" marB="33272" anchor="ctr">
                    <a:lnL>
                      <a:noFill/>
                    </a:lnL>
                    <a:lnR>
                      <a:noFill/>
                    </a:lnR>
                    <a:lnT>
                      <a:noFill/>
                    </a:lnT>
                    <a:lnB>
                      <a:noFill/>
                    </a:lnB>
                    <a:noFill/>
                  </a:tcPr>
                </a:tc>
                <a:extLst>
                  <a:ext uri="{0D108BD9-81ED-4DB2-BD59-A6C34878D82A}">
                    <a16:rowId xmlns:a16="http://schemas.microsoft.com/office/drawing/2014/main" val="450848629"/>
                  </a:ext>
                </a:extLst>
              </a:tr>
            </a:tbl>
          </a:graphicData>
        </a:graphic>
      </p:graphicFrame>
    </p:spTree>
    <p:extLst>
      <p:ext uri="{BB962C8B-B14F-4D97-AF65-F5344CB8AC3E}">
        <p14:creationId xmlns:p14="http://schemas.microsoft.com/office/powerpoint/2010/main" val="191633953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B7A9-5C15-4248-1267-E3183F0AD439}"/>
            </a:ext>
          </a:extLst>
        </p:cNvPr>
        <p:cNvGrpSpPr/>
        <p:nvPr/>
      </p:nvGrpSpPr>
      <p:grpSpPr>
        <a:xfrm>
          <a:off x="0" y="0"/>
          <a:ext cx="0" cy="0"/>
          <a:chOff x="0" y="0"/>
          <a:chExt cx="0" cy="0"/>
        </a:xfrm>
      </p:grpSpPr>
      <p:pic>
        <p:nvPicPr>
          <p:cNvPr id="7" name="Picture 6" descr="A group of people sitting in chairs&#10;&#10;AI-generated content may be incorrect.">
            <a:extLst>
              <a:ext uri="{FF2B5EF4-FFF2-40B4-BE49-F238E27FC236}">
                <a16:creationId xmlns:a16="http://schemas.microsoft.com/office/drawing/2014/main" id="{89A18B23-AAA8-B992-953E-7F68A4520654}"/>
              </a:ext>
            </a:extLst>
          </p:cNvPr>
          <p:cNvPicPr>
            <a:picLocks noGrp="1" noRot="1" noChangeAspect="1" noMove="1" noResize="1" noEditPoints="1" noAdjustHandles="1" noChangeArrowheads="1" noChangeShapeType="1" noCrop="1"/>
          </p:cNvPicPr>
          <p:nvPr/>
        </p:nvPicPr>
        <p:blipFill>
          <a:blip r:embed="rId3">
            <a:alphaModFix amt="50000"/>
          </a:blip>
          <a:srcRect l="652" t="1" r="992" b="-2"/>
          <a:stretch/>
        </p:blipFill>
        <p:spPr>
          <a:xfrm>
            <a:off x="0" y="857250"/>
            <a:ext cx="9144000" cy="5143500"/>
          </a:xfrm>
          <a:prstGeom prst="rect">
            <a:avLst/>
          </a:prstGeom>
          <a:noFill/>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5F3D4EB-741A-9FBA-52E1-B51CB8DE6B24}"/>
              </a:ext>
            </a:extLst>
          </p:cNvPr>
          <p:cNvSpPr/>
          <p:nvPr/>
        </p:nvSpPr>
        <p:spPr>
          <a:xfrm>
            <a:off x="0" y="4746047"/>
            <a:ext cx="9144000" cy="787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2" name="Text Placeholder 3">
            <a:extLst>
              <a:ext uri="{FF2B5EF4-FFF2-40B4-BE49-F238E27FC236}">
                <a16:creationId xmlns:a16="http://schemas.microsoft.com/office/drawing/2014/main" id="{D75B5A86-D94D-E67B-6155-4757F110CFDE}"/>
              </a:ext>
            </a:extLst>
          </p:cNvPr>
          <p:cNvSpPr>
            <a:spLocks noGrp="1"/>
          </p:cNvSpPr>
          <p:nvPr>
            <p:ph sz="half" idx="2"/>
          </p:nvPr>
        </p:nvSpPr>
        <p:spPr>
          <a:xfrm>
            <a:off x="200026" y="4972051"/>
            <a:ext cx="8743949" cy="424268"/>
          </a:xfrm>
        </p:spPr>
        <p:txBody>
          <a:bodyPr>
            <a:noAutofit/>
          </a:bodyPr>
          <a:lstStyle/>
          <a:p>
            <a:pPr marL="0" indent="0" algn="ctr">
              <a:buNone/>
            </a:pPr>
            <a:r>
              <a:rPr lang="en-US" b="1" dirty="0">
                <a:solidFill>
                  <a:schemeClr val="tx1">
                    <a:lumMod val="75000"/>
                    <a:lumOff val="25000"/>
                  </a:schemeClr>
                </a:solidFill>
                <a:latin typeface="Aptos Display" panose="020B0004020202020204" pitchFamily="34" charset="0"/>
              </a:rPr>
              <a:t>Practice Efficiency: Persona IQ Flips the Script on Outdated Care Models</a:t>
            </a:r>
          </a:p>
        </p:txBody>
      </p:sp>
    </p:spTree>
    <p:extLst>
      <p:ext uri="{BB962C8B-B14F-4D97-AF65-F5344CB8AC3E}">
        <p14:creationId xmlns:p14="http://schemas.microsoft.com/office/powerpoint/2010/main" val="1735227146"/>
      </p:ext>
    </p:extLst>
  </p:cSld>
  <p:clrMapOvr>
    <a:masterClrMapping/>
  </p:clrMapOvr>
  <p:transition spd="slow" advClick="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0A9ECF-18F6-CBD8-ADFB-65EE93FE8044}"/>
              </a:ext>
            </a:extLst>
          </p:cNvPr>
          <p:cNvSpPr/>
          <p:nvPr/>
        </p:nvSpPr>
        <p:spPr>
          <a:xfrm>
            <a:off x="202487" y="2172291"/>
            <a:ext cx="1342654" cy="34742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Arial"/>
            </a:endParaRPr>
          </a:p>
        </p:txBody>
      </p:sp>
      <p:sp>
        <p:nvSpPr>
          <p:cNvPr id="2" name="Title 1">
            <a:extLst>
              <a:ext uri="{FF2B5EF4-FFF2-40B4-BE49-F238E27FC236}">
                <a16:creationId xmlns:a16="http://schemas.microsoft.com/office/drawing/2014/main" id="{3ED45757-EFA3-118C-F76D-03D452B7FDFA}"/>
              </a:ext>
            </a:extLst>
          </p:cNvPr>
          <p:cNvSpPr>
            <a:spLocks noGrp="1"/>
          </p:cNvSpPr>
          <p:nvPr>
            <p:ph type="title"/>
          </p:nvPr>
        </p:nvSpPr>
        <p:spPr>
          <a:xfrm>
            <a:off x="628650" y="1288770"/>
            <a:ext cx="8657240" cy="440424"/>
          </a:xfrm>
        </p:spPr>
        <p:txBody>
          <a:bodyPr>
            <a:normAutofit fontScale="90000"/>
          </a:bodyPr>
          <a:lstStyle/>
          <a:p>
            <a:pPr algn="l"/>
            <a:r>
              <a:rPr lang="en-US" sz="3000" b="1" dirty="0">
                <a:solidFill>
                  <a:schemeClr val="tx1">
                    <a:lumMod val="75000"/>
                    <a:lumOff val="25000"/>
                  </a:schemeClr>
                </a:solidFill>
              </a:rPr>
              <a:t>Automate Post-op Patient Screening</a:t>
            </a:r>
            <a:br>
              <a:rPr lang="en-US" sz="2200" i="1" dirty="0">
                <a:solidFill>
                  <a:schemeClr val="tx1">
                    <a:lumMod val="75000"/>
                    <a:lumOff val="25000"/>
                  </a:schemeClr>
                </a:solidFill>
                <a:latin typeface="Aptos Black" panose="020F0502020204030204" pitchFamily="34" charset="0"/>
              </a:rPr>
            </a:br>
            <a:endParaRPr lang="en-US" i="1" dirty="0">
              <a:solidFill>
                <a:schemeClr val="tx1">
                  <a:lumMod val="75000"/>
                  <a:lumOff val="25000"/>
                </a:schemeClr>
              </a:solidFill>
              <a:latin typeface="Aptos Black" panose="020F0502020204030204" pitchFamily="34" charset="0"/>
            </a:endParaRPr>
          </a:p>
        </p:txBody>
      </p:sp>
      <p:cxnSp>
        <p:nvCxnSpPr>
          <p:cNvPr id="7" name="Straight Arrow Connector 6">
            <a:extLst>
              <a:ext uri="{FF2B5EF4-FFF2-40B4-BE49-F238E27FC236}">
                <a16:creationId xmlns:a16="http://schemas.microsoft.com/office/drawing/2014/main" id="{79766AE1-898A-9160-6624-E3D2574EAEC6}"/>
              </a:ext>
            </a:extLst>
          </p:cNvPr>
          <p:cNvCxnSpPr>
            <a:cxnSpLocks/>
          </p:cNvCxnSpPr>
          <p:nvPr/>
        </p:nvCxnSpPr>
        <p:spPr>
          <a:xfrm flipV="1">
            <a:off x="1620940" y="2685539"/>
            <a:ext cx="2982074" cy="729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69E36E-A532-F816-DFAC-D1D43ACB7AC8}"/>
              </a:ext>
            </a:extLst>
          </p:cNvPr>
          <p:cNvCxnSpPr/>
          <p:nvPr/>
        </p:nvCxnSpPr>
        <p:spPr>
          <a:xfrm>
            <a:off x="2032390" y="2623995"/>
            <a:ext cx="93119" cy="2607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F9BE3B-7874-8727-28BC-540F296981DD}"/>
              </a:ext>
            </a:extLst>
          </p:cNvPr>
          <p:cNvSpPr txBox="1"/>
          <p:nvPr/>
        </p:nvSpPr>
        <p:spPr>
          <a:xfrm>
            <a:off x="1773055" y="2974318"/>
            <a:ext cx="756105" cy="646331"/>
          </a:xfrm>
          <a:prstGeom prst="rect">
            <a:avLst/>
          </a:prstGeom>
          <a:noFill/>
        </p:spPr>
        <p:txBody>
          <a:bodyPr wrap="none" rtlCol="0">
            <a:spAutoFit/>
          </a:bodyPr>
          <a:lstStyle/>
          <a:p>
            <a:pPr algn="ctr" defTabSz="457154" eaLnBrk="0" hangingPunct="0">
              <a:defRPr/>
            </a:pPr>
            <a:r>
              <a:rPr lang="en-US" sz="1200" i="1">
                <a:solidFill>
                  <a:prstClr val="black"/>
                </a:solidFill>
                <a:latin typeface="Aptos Display" panose="020B0004020202020204" pitchFamily="34" charset="0"/>
                <a:ea typeface="+mn-ea"/>
                <a:cs typeface="+mn-cs"/>
              </a:rPr>
              <a:t>2 week</a:t>
            </a:r>
            <a:br>
              <a:rPr lang="en-US" sz="1200" i="1">
                <a:solidFill>
                  <a:prstClr val="black"/>
                </a:solidFill>
                <a:latin typeface="Aptos Display" panose="020B0004020202020204" pitchFamily="34" charset="0"/>
                <a:ea typeface="+mn-ea"/>
                <a:cs typeface="+mn-cs"/>
              </a:rPr>
            </a:br>
            <a:r>
              <a:rPr lang="en-US" sz="1200" i="1">
                <a:solidFill>
                  <a:prstClr val="black"/>
                </a:solidFill>
                <a:latin typeface="Aptos Display" panose="020B0004020202020204" pitchFamily="34" charset="0"/>
                <a:ea typeface="+mn-ea"/>
                <a:cs typeface="+mn-cs"/>
              </a:rPr>
              <a:t>follow up</a:t>
            </a:r>
          </a:p>
          <a:p>
            <a:pPr algn="ctr" defTabSz="457154" eaLnBrk="0" hangingPunct="0">
              <a:defRPr/>
            </a:pPr>
            <a:r>
              <a:rPr lang="en-US" sz="1200" i="1">
                <a:solidFill>
                  <a:prstClr val="black"/>
                </a:solidFill>
                <a:latin typeface="Aptos Display" panose="020B0004020202020204" pitchFamily="34" charset="0"/>
                <a:ea typeface="+mn-ea"/>
                <a:cs typeface="+mn-cs"/>
              </a:rPr>
              <a:t>visit</a:t>
            </a:r>
          </a:p>
        </p:txBody>
      </p:sp>
      <p:cxnSp>
        <p:nvCxnSpPr>
          <p:cNvPr id="20" name="Straight Connector 19">
            <a:extLst>
              <a:ext uri="{FF2B5EF4-FFF2-40B4-BE49-F238E27FC236}">
                <a16:creationId xmlns:a16="http://schemas.microsoft.com/office/drawing/2014/main" id="{594884E9-BA6A-1075-950C-80C177145B01}"/>
              </a:ext>
            </a:extLst>
          </p:cNvPr>
          <p:cNvCxnSpPr/>
          <p:nvPr/>
        </p:nvCxnSpPr>
        <p:spPr>
          <a:xfrm>
            <a:off x="2735014" y="2608125"/>
            <a:ext cx="93119" cy="2607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AC0D74-FEF4-757E-DDFC-EF28AF5B04B1}"/>
              </a:ext>
            </a:extLst>
          </p:cNvPr>
          <p:cNvSpPr txBox="1"/>
          <p:nvPr/>
        </p:nvSpPr>
        <p:spPr>
          <a:xfrm>
            <a:off x="2507389" y="2947879"/>
            <a:ext cx="756105" cy="646331"/>
          </a:xfrm>
          <a:prstGeom prst="rect">
            <a:avLst/>
          </a:prstGeom>
          <a:noFill/>
        </p:spPr>
        <p:txBody>
          <a:bodyPr wrap="none" rtlCol="0">
            <a:spAutoFit/>
          </a:bodyPr>
          <a:lstStyle/>
          <a:p>
            <a:pPr algn="ctr" defTabSz="457154" eaLnBrk="0" hangingPunct="0">
              <a:defRPr/>
            </a:pPr>
            <a:r>
              <a:rPr lang="en-US" sz="1200" i="1">
                <a:solidFill>
                  <a:prstClr val="black"/>
                </a:solidFill>
                <a:latin typeface="Aptos Display" panose="020B0004020202020204" pitchFamily="34" charset="0"/>
                <a:ea typeface="+mn-ea"/>
                <a:cs typeface="+mn-cs"/>
              </a:rPr>
              <a:t>12 week</a:t>
            </a:r>
            <a:br>
              <a:rPr lang="en-US" sz="1200" i="1">
                <a:solidFill>
                  <a:prstClr val="black"/>
                </a:solidFill>
                <a:latin typeface="Aptos Display" panose="020B0004020202020204" pitchFamily="34" charset="0"/>
                <a:ea typeface="+mn-ea"/>
                <a:cs typeface="+mn-cs"/>
              </a:rPr>
            </a:br>
            <a:r>
              <a:rPr lang="en-US" sz="1200" i="1">
                <a:solidFill>
                  <a:prstClr val="black"/>
                </a:solidFill>
                <a:latin typeface="Aptos Display" panose="020B0004020202020204" pitchFamily="34" charset="0"/>
                <a:ea typeface="+mn-ea"/>
                <a:cs typeface="+mn-cs"/>
              </a:rPr>
              <a:t>follow up</a:t>
            </a:r>
          </a:p>
          <a:p>
            <a:pPr algn="ctr" defTabSz="457154" eaLnBrk="0" hangingPunct="0">
              <a:defRPr/>
            </a:pPr>
            <a:r>
              <a:rPr lang="en-US" sz="1200" i="1">
                <a:solidFill>
                  <a:prstClr val="black"/>
                </a:solidFill>
                <a:latin typeface="Aptos Display" panose="020B0004020202020204" pitchFamily="34" charset="0"/>
                <a:ea typeface="+mn-ea"/>
                <a:cs typeface="+mn-cs"/>
              </a:rPr>
              <a:t>visit</a:t>
            </a:r>
          </a:p>
        </p:txBody>
      </p:sp>
      <p:cxnSp>
        <p:nvCxnSpPr>
          <p:cNvPr id="22" name="Straight Connector 21">
            <a:extLst>
              <a:ext uri="{FF2B5EF4-FFF2-40B4-BE49-F238E27FC236}">
                <a16:creationId xmlns:a16="http://schemas.microsoft.com/office/drawing/2014/main" id="{CB2C5531-7ABB-8819-80EF-1CF845FDCDFF}"/>
              </a:ext>
            </a:extLst>
          </p:cNvPr>
          <p:cNvCxnSpPr/>
          <p:nvPr/>
        </p:nvCxnSpPr>
        <p:spPr>
          <a:xfrm>
            <a:off x="3437641" y="2608127"/>
            <a:ext cx="93119" cy="2607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128D24-00F4-4F6D-BC4B-94FDC5157AAC}"/>
              </a:ext>
            </a:extLst>
          </p:cNvPr>
          <p:cNvSpPr txBox="1"/>
          <p:nvPr/>
        </p:nvSpPr>
        <p:spPr>
          <a:xfrm>
            <a:off x="3236853" y="2956345"/>
            <a:ext cx="755336" cy="646331"/>
          </a:xfrm>
          <a:prstGeom prst="rect">
            <a:avLst/>
          </a:prstGeom>
          <a:noFill/>
        </p:spPr>
        <p:txBody>
          <a:bodyPr wrap="non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6 month</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cxnSp>
        <p:nvCxnSpPr>
          <p:cNvPr id="24" name="Straight Connector 23">
            <a:extLst>
              <a:ext uri="{FF2B5EF4-FFF2-40B4-BE49-F238E27FC236}">
                <a16:creationId xmlns:a16="http://schemas.microsoft.com/office/drawing/2014/main" id="{CAE594B3-00C1-84C0-466D-EA25754A232A}"/>
              </a:ext>
            </a:extLst>
          </p:cNvPr>
          <p:cNvCxnSpPr/>
          <p:nvPr/>
        </p:nvCxnSpPr>
        <p:spPr>
          <a:xfrm>
            <a:off x="4047148" y="2554846"/>
            <a:ext cx="93119" cy="2607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1B5FBA4-C351-2C37-CC7C-3EB9BD7FC359}"/>
              </a:ext>
            </a:extLst>
          </p:cNvPr>
          <p:cNvSpPr txBox="1"/>
          <p:nvPr/>
        </p:nvSpPr>
        <p:spPr>
          <a:xfrm>
            <a:off x="3911928" y="2927914"/>
            <a:ext cx="755336" cy="646331"/>
          </a:xfrm>
          <a:prstGeom prst="rect">
            <a:avLst/>
          </a:prstGeom>
          <a:noFill/>
        </p:spPr>
        <p:txBody>
          <a:bodyPr wrap="non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1 year</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cxnSp>
        <p:nvCxnSpPr>
          <p:cNvPr id="26" name="Straight Arrow Connector 25">
            <a:extLst>
              <a:ext uri="{FF2B5EF4-FFF2-40B4-BE49-F238E27FC236}">
                <a16:creationId xmlns:a16="http://schemas.microsoft.com/office/drawing/2014/main" id="{3369B12D-90AE-8EDA-C807-289921362545}"/>
              </a:ext>
            </a:extLst>
          </p:cNvPr>
          <p:cNvCxnSpPr>
            <a:cxnSpLocks/>
          </p:cNvCxnSpPr>
          <p:nvPr/>
        </p:nvCxnSpPr>
        <p:spPr>
          <a:xfrm flipV="1">
            <a:off x="1620939" y="4772393"/>
            <a:ext cx="3073795" cy="1152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74637D-7A9E-D186-ADC2-3868A569A279}"/>
              </a:ext>
            </a:extLst>
          </p:cNvPr>
          <p:cNvSpPr txBox="1"/>
          <p:nvPr/>
        </p:nvSpPr>
        <p:spPr>
          <a:xfrm>
            <a:off x="1620938" y="5098146"/>
            <a:ext cx="733050" cy="830997"/>
          </a:xfrm>
          <a:prstGeom prst="rect">
            <a:avLst/>
          </a:prstGeom>
          <a:noFill/>
        </p:spPr>
        <p:txBody>
          <a:bodyPr wrap="squar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2 week</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sp>
        <p:nvSpPr>
          <p:cNvPr id="30" name="TextBox 29">
            <a:extLst>
              <a:ext uri="{FF2B5EF4-FFF2-40B4-BE49-F238E27FC236}">
                <a16:creationId xmlns:a16="http://schemas.microsoft.com/office/drawing/2014/main" id="{3D7EA553-3F91-F725-B0FF-55133866FFCD}"/>
              </a:ext>
            </a:extLst>
          </p:cNvPr>
          <p:cNvSpPr txBox="1"/>
          <p:nvPr/>
        </p:nvSpPr>
        <p:spPr>
          <a:xfrm>
            <a:off x="2347552" y="5060670"/>
            <a:ext cx="745586" cy="830997"/>
          </a:xfrm>
          <a:prstGeom prst="rect">
            <a:avLst/>
          </a:prstGeom>
          <a:noFill/>
        </p:spPr>
        <p:txBody>
          <a:bodyPr wrap="squar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12 week</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sp>
        <p:nvSpPr>
          <p:cNvPr id="32" name="TextBox 31">
            <a:extLst>
              <a:ext uri="{FF2B5EF4-FFF2-40B4-BE49-F238E27FC236}">
                <a16:creationId xmlns:a16="http://schemas.microsoft.com/office/drawing/2014/main" id="{14C27588-6428-01D7-F9A7-07389F2749C2}"/>
              </a:ext>
            </a:extLst>
          </p:cNvPr>
          <p:cNvSpPr txBox="1"/>
          <p:nvPr/>
        </p:nvSpPr>
        <p:spPr>
          <a:xfrm>
            <a:off x="3126569" y="5050756"/>
            <a:ext cx="710401" cy="830997"/>
          </a:xfrm>
          <a:prstGeom prst="rect">
            <a:avLst/>
          </a:prstGeom>
          <a:noFill/>
        </p:spPr>
        <p:txBody>
          <a:bodyPr wrap="squar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6 month</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sp>
        <p:nvSpPr>
          <p:cNvPr id="34" name="TextBox 33">
            <a:extLst>
              <a:ext uri="{FF2B5EF4-FFF2-40B4-BE49-F238E27FC236}">
                <a16:creationId xmlns:a16="http://schemas.microsoft.com/office/drawing/2014/main" id="{3B5B451A-937B-6DC3-15E1-F56C1F85D4E3}"/>
              </a:ext>
            </a:extLst>
          </p:cNvPr>
          <p:cNvSpPr txBox="1"/>
          <p:nvPr/>
        </p:nvSpPr>
        <p:spPr>
          <a:xfrm>
            <a:off x="3772751" y="5023282"/>
            <a:ext cx="735030" cy="830997"/>
          </a:xfrm>
          <a:prstGeom prst="rect">
            <a:avLst/>
          </a:prstGeom>
          <a:noFill/>
        </p:spPr>
        <p:txBody>
          <a:bodyPr wrap="square" rtlCol="0">
            <a:spAutoFit/>
          </a:bodyPr>
          <a:lstStyle/>
          <a:p>
            <a:pPr algn="ctr" defTabSz="457154" eaLnBrk="0" hangingPunct="0">
              <a:defRPr/>
            </a:pPr>
            <a:r>
              <a:rPr lang="en-US" sz="1200" i="1" dirty="0">
                <a:solidFill>
                  <a:prstClr val="black"/>
                </a:solidFill>
                <a:latin typeface="Aptos Display" panose="020B0004020202020204" pitchFamily="34" charset="0"/>
                <a:ea typeface="+mn-ea"/>
                <a:cs typeface="+mn-cs"/>
              </a:rPr>
              <a:t>1 year</a:t>
            </a:r>
            <a:br>
              <a:rPr lang="en-US" sz="1200" i="1" dirty="0">
                <a:solidFill>
                  <a:prstClr val="black"/>
                </a:solidFill>
                <a:latin typeface="Aptos Display" panose="020B0004020202020204" pitchFamily="34" charset="0"/>
                <a:ea typeface="+mn-ea"/>
                <a:cs typeface="+mn-cs"/>
              </a:rPr>
            </a:br>
            <a:r>
              <a:rPr lang="en-US" sz="1200" i="1" dirty="0">
                <a:solidFill>
                  <a:prstClr val="black"/>
                </a:solidFill>
                <a:latin typeface="Aptos Display" panose="020B0004020202020204" pitchFamily="34" charset="0"/>
                <a:ea typeface="+mn-ea"/>
                <a:cs typeface="+mn-cs"/>
              </a:rPr>
              <a:t>follow up</a:t>
            </a:r>
          </a:p>
          <a:p>
            <a:pPr algn="ctr" defTabSz="457154" eaLnBrk="0" hangingPunct="0">
              <a:defRPr/>
            </a:pPr>
            <a:r>
              <a:rPr lang="en-US" sz="1200" i="1" dirty="0">
                <a:solidFill>
                  <a:prstClr val="black"/>
                </a:solidFill>
                <a:latin typeface="Aptos Display" panose="020B0004020202020204" pitchFamily="34" charset="0"/>
                <a:ea typeface="+mn-ea"/>
                <a:cs typeface="+mn-cs"/>
              </a:rPr>
              <a:t>visit</a:t>
            </a:r>
          </a:p>
        </p:txBody>
      </p:sp>
      <p:cxnSp>
        <p:nvCxnSpPr>
          <p:cNvPr id="44" name="Straight Connector 43">
            <a:extLst>
              <a:ext uri="{FF2B5EF4-FFF2-40B4-BE49-F238E27FC236}">
                <a16:creationId xmlns:a16="http://schemas.microsoft.com/office/drawing/2014/main" id="{68CA65AC-7A9C-8ACF-832D-FDE440A1529A}"/>
              </a:ext>
            </a:extLst>
          </p:cNvPr>
          <p:cNvCxnSpPr>
            <a:cxnSpLocks/>
          </p:cNvCxnSpPr>
          <p:nvPr/>
        </p:nvCxnSpPr>
        <p:spPr>
          <a:xfrm flipH="1">
            <a:off x="2057785" y="4758583"/>
            <a:ext cx="91426" cy="26056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B3948F-23B8-686A-CF6E-629BCEDE438E}"/>
              </a:ext>
            </a:extLst>
          </p:cNvPr>
          <p:cNvCxnSpPr>
            <a:cxnSpLocks/>
          </p:cNvCxnSpPr>
          <p:nvPr/>
        </p:nvCxnSpPr>
        <p:spPr>
          <a:xfrm flipH="1">
            <a:off x="2754062" y="4717665"/>
            <a:ext cx="93119" cy="26056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756ECFF-F67E-A5F4-682B-CF700FE24C9B}"/>
              </a:ext>
            </a:extLst>
          </p:cNvPr>
          <p:cNvCxnSpPr>
            <a:cxnSpLocks/>
          </p:cNvCxnSpPr>
          <p:nvPr/>
        </p:nvCxnSpPr>
        <p:spPr>
          <a:xfrm flipH="1">
            <a:off x="3437641" y="4697256"/>
            <a:ext cx="93119" cy="26056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7AC67E-EF0B-9FBF-CF9B-DE780CB30911}"/>
              </a:ext>
            </a:extLst>
          </p:cNvPr>
          <p:cNvCxnSpPr>
            <a:cxnSpLocks/>
          </p:cNvCxnSpPr>
          <p:nvPr/>
        </p:nvCxnSpPr>
        <p:spPr>
          <a:xfrm flipH="1">
            <a:off x="4093707" y="4656820"/>
            <a:ext cx="93119" cy="26056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1DB8663-E602-06ED-AE41-23D428E07D7D}"/>
              </a:ext>
            </a:extLst>
          </p:cNvPr>
          <p:cNvSpPr txBox="1"/>
          <p:nvPr/>
        </p:nvSpPr>
        <p:spPr>
          <a:xfrm>
            <a:off x="1692043" y="2377627"/>
            <a:ext cx="678392" cy="276999"/>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In office</a:t>
            </a:r>
          </a:p>
        </p:txBody>
      </p:sp>
      <p:sp>
        <p:nvSpPr>
          <p:cNvPr id="57" name="TextBox 56">
            <a:extLst>
              <a:ext uri="{FF2B5EF4-FFF2-40B4-BE49-F238E27FC236}">
                <a16:creationId xmlns:a16="http://schemas.microsoft.com/office/drawing/2014/main" id="{9C1C80E0-8FFA-0812-B6CD-1522E56399C8}"/>
              </a:ext>
            </a:extLst>
          </p:cNvPr>
          <p:cNvSpPr txBox="1"/>
          <p:nvPr/>
        </p:nvSpPr>
        <p:spPr>
          <a:xfrm>
            <a:off x="1811911" y="4510512"/>
            <a:ext cx="678392" cy="276999"/>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In office</a:t>
            </a:r>
          </a:p>
        </p:txBody>
      </p:sp>
      <p:sp>
        <p:nvSpPr>
          <p:cNvPr id="58" name="TextBox 57">
            <a:extLst>
              <a:ext uri="{FF2B5EF4-FFF2-40B4-BE49-F238E27FC236}">
                <a16:creationId xmlns:a16="http://schemas.microsoft.com/office/drawing/2014/main" id="{D4C4069A-2F9B-02F5-FF46-C634062AE52B}"/>
              </a:ext>
            </a:extLst>
          </p:cNvPr>
          <p:cNvSpPr txBox="1"/>
          <p:nvPr/>
        </p:nvSpPr>
        <p:spPr>
          <a:xfrm>
            <a:off x="2400157" y="3932670"/>
            <a:ext cx="876730" cy="1015663"/>
          </a:xfrm>
          <a:prstGeom prst="rect">
            <a:avLst/>
          </a:prstGeom>
          <a:noFill/>
        </p:spPr>
        <p:txBody>
          <a:bodyPr wrap="square" rtlCol="0">
            <a:spAutoFit/>
          </a:bodyPr>
          <a:lstStyle/>
          <a:p>
            <a:pPr algn="ctr" defTabSz="457154" eaLnBrk="0" hangingPunct="0"/>
            <a:r>
              <a:rPr lang="en-US" sz="1200" dirty="0">
                <a:solidFill>
                  <a:prstClr val="black"/>
                </a:solidFill>
                <a:latin typeface="Aptos Display" panose="020B0004020202020204" pitchFamily="34" charset="0"/>
                <a:ea typeface="+mn-ea"/>
                <a:cs typeface="+mn-cs"/>
              </a:rPr>
              <a:t>Early</a:t>
            </a:r>
            <a:br>
              <a:rPr lang="en-US" sz="1200" dirty="0">
                <a:solidFill>
                  <a:prstClr val="black"/>
                </a:solidFill>
                <a:latin typeface="Aptos Display" panose="020B0004020202020204" pitchFamily="34" charset="0"/>
                <a:ea typeface="+mn-ea"/>
                <a:cs typeface="+mn-cs"/>
              </a:rPr>
            </a:br>
            <a:r>
              <a:rPr lang="en-US" sz="1200" dirty="0">
                <a:solidFill>
                  <a:prstClr val="black"/>
                </a:solidFill>
                <a:latin typeface="Aptos Display" panose="020B0004020202020204" pitchFamily="34" charset="0"/>
                <a:ea typeface="+mn-ea"/>
                <a:cs typeface="+mn-cs"/>
              </a:rPr>
              <a:t>Intervention</a:t>
            </a:r>
          </a:p>
          <a:p>
            <a:pPr algn="ctr" defTabSz="457154" eaLnBrk="0" hangingPunct="0"/>
            <a:r>
              <a:rPr lang="en-US" sz="1200" dirty="0">
                <a:solidFill>
                  <a:prstClr val="black"/>
                </a:solidFill>
                <a:latin typeface="Aptos Display" panose="020B0004020202020204" pitchFamily="34" charset="0"/>
                <a:ea typeface="+mn-ea"/>
                <a:cs typeface="+mn-cs"/>
              </a:rPr>
              <a:t>/ Potential</a:t>
            </a:r>
            <a:br>
              <a:rPr lang="en-US" sz="1200" dirty="0">
                <a:solidFill>
                  <a:prstClr val="black"/>
                </a:solidFill>
                <a:latin typeface="Aptos Display" panose="020B0004020202020204" pitchFamily="34" charset="0"/>
                <a:ea typeface="+mn-ea"/>
                <a:cs typeface="+mn-cs"/>
              </a:rPr>
            </a:br>
            <a:r>
              <a:rPr lang="en-US" sz="1200" dirty="0">
                <a:solidFill>
                  <a:prstClr val="black"/>
                </a:solidFill>
                <a:latin typeface="Aptos Display" panose="020B0004020202020204" pitchFamily="34" charset="0"/>
                <a:ea typeface="+mn-ea"/>
                <a:cs typeface="+mn-cs"/>
              </a:rPr>
              <a:t>Remote</a:t>
            </a:r>
          </a:p>
        </p:txBody>
      </p:sp>
      <p:sp>
        <p:nvSpPr>
          <p:cNvPr id="59" name="TextBox 58">
            <a:extLst>
              <a:ext uri="{FF2B5EF4-FFF2-40B4-BE49-F238E27FC236}">
                <a16:creationId xmlns:a16="http://schemas.microsoft.com/office/drawing/2014/main" id="{8E083F9A-B169-8D3D-2290-72C53D306155}"/>
              </a:ext>
            </a:extLst>
          </p:cNvPr>
          <p:cNvSpPr txBox="1"/>
          <p:nvPr/>
        </p:nvSpPr>
        <p:spPr>
          <a:xfrm>
            <a:off x="3237781" y="4242235"/>
            <a:ext cx="734496" cy="461665"/>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Potential</a:t>
            </a:r>
            <a:br>
              <a:rPr lang="en-US" sz="1200" dirty="0">
                <a:solidFill>
                  <a:prstClr val="black"/>
                </a:solidFill>
                <a:latin typeface="Aptos Display" panose="020B0004020202020204" pitchFamily="34" charset="0"/>
                <a:ea typeface="+mn-ea"/>
                <a:cs typeface="+mn-cs"/>
              </a:rPr>
            </a:br>
            <a:r>
              <a:rPr lang="en-US" sz="1200" dirty="0">
                <a:solidFill>
                  <a:prstClr val="black"/>
                </a:solidFill>
                <a:latin typeface="Aptos Display" panose="020B0004020202020204" pitchFamily="34" charset="0"/>
                <a:ea typeface="+mn-ea"/>
                <a:cs typeface="+mn-cs"/>
              </a:rPr>
              <a:t>Remote</a:t>
            </a:r>
          </a:p>
        </p:txBody>
      </p:sp>
      <p:sp>
        <p:nvSpPr>
          <p:cNvPr id="60" name="TextBox 59">
            <a:extLst>
              <a:ext uri="{FF2B5EF4-FFF2-40B4-BE49-F238E27FC236}">
                <a16:creationId xmlns:a16="http://schemas.microsoft.com/office/drawing/2014/main" id="{0B57C06F-CBB3-75F3-C5AC-0B2AE425A391}"/>
              </a:ext>
            </a:extLst>
          </p:cNvPr>
          <p:cNvSpPr txBox="1"/>
          <p:nvPr/>
        </p:nvSpPr>
        <p:spPr>
          <a:xfrm>
            <a:off x="3922347" y="4232261"/>
            <a:ext cx="734496" cy="461665"/>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Potential</a:t>
            </a:r>
            <a:br>
              <a:rPr lang="en-US" sz="1200" dirty="0">
                <a:solidFill>
                  <a:prstClr val="black"/>
                </a:solidFill>
                <a:latin typeface="Aptos Display" panose="020B0004020202020204" pitchFamily="34" charset="0"/>
                <a:ea typeface="+mn-ea"/>
                <a:cs typeface="+mn-cs"/>
              </a:rPr>
            </a:br>
            <a:r>
              <a:rPr lang="en-US" sz="1200" dirty="0">
                <a:solidFill>
                  <a:prstClr val="black"/>
                </a:solidFill>
                <a:latin typeface="Aptos Display" panose="020B0004020202020204" pitchFamily="34" charset="0"/>
                <a:ea typeface="+mn-ea"/>
                <a:cs typeface="+mn-cs"/>
              </a:rPr>
              <a:t>Remote</a:t>
            </a:r>
          </a:p>
        </p:txBody>
      </p:sp>
      <p:sp>
        <p:nvSpPr>
          <p:cNvPr id="61" name="TextBox 60">
            <a:extLst>
              <a:ext uri="{FF2B5EF4-FFF2-40B4-BE49-F238E27FC236}">
                <a16:creationId xmlns:a16="http://schemas.microsoft.com/office/drawing/2014/main" id="{A83111E1-688A-65A2-5FC8-816AFEC574AC}"/>
              </a:ext>
            </a:extLst>
          </p:cNvPr>
          <p:cNvSpPr txBox="1"/>
          <p:nvPr/>
        </p:nvSpPr>
        <p:spPr>
          <a:xfrm>
            <a:off x="4870510" y="2281242"/>
            <a:ext cx="4198862" cy="830997"/>
          </a:xfrm>
          <a:prstGeom prst="rect">
            <a:avLst/>
          </a:prstGeom>
          <a:noFill/>
        </p:spPr>
        <p:txBody>
          <a:bodyPr wrap="square" rtlCol="0">
            <a:spAutoFit/>
          </a:bodyPr>
          <a:lstStyle/>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Multiple office visits for majority of patients</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Multiple diagnostic imaging studies</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Multiple PT assessments and treatments</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No information for patients lost to follow up </a:t>
            </a:r>
          </a:p>
        </p:txBody>
      </p:sp>
      <p:sp>
        <p:nvSpPr>
          <p:cNvPr id="63" name="TextBox 62">
            <a:extLst>
              <a:ext uri="{FF2B5EF4-FFF2-40B4-BE49-F238E27FC236}">
                <a16:creationId xmlns:a16="http://schemas.microsoft.com/office/drawing/2014/main" id="{E9624E21-6935-9EBA-7F29-CAA40E47B8F2}"/>
              </a:ext>
            </a:extLst>
          </p:cNvPr>
          <p:cNvSpPr txBox="1"/>
          <p:nvPr/>
        </p:nvSpPr>
        <p:spPr>
          <a:xfrm>
            <a:off x="4782545" y="4172143"/>
            <a:ext cx="4233051" cy="1384995"/>
          </a:xfrm>
          <a:prstGeom prst="rect">
            <a:avLst/>
          </a:prstGeom>
          <a:noFill/>
        </p:spPr>
        <p:txBody>
          <a:bodyPr wrap="square" rtlCol="0">
            <a:spAutoFit/>
          </a:bodyPr>
          <a:lstStyle/>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Remote identification of normal vs. abnormal</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Reduce office visits for patients recovering well</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Focus visits on patients in need</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Bill monthly for remote monitoring &amp; remote care management</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Imaging for those who need it</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PT for those who need it</a:t>
            </a:r>
          </a:p>
          <a:p>
            <a:pPr marL="214313" indent="-214313" defTabSz="457154" eaLnBrk="0" hangingPunct="0">
              <a:buClr>
                <a:srgbClr val="FFC000"/>
              </a:buClr>
              <a:buSzPct val="140000"/>
              <a:buFont typeface="Arial" panose="020B0604020202020204" pitchFamily="34" charset="0"/>
              <a:buChar char="•"/>
              <a:defRPr/>
            </a:pPr>
            <a:r>
              <a:rPr lang="en-US" sz="1200" dirty="0">
                <a:solidFill>
                  <a:prstClr val="black"/>
                </a:solidFill>
                <a:latin typeface="Aptos Display" panose="020B0004020202020204" pitchFamily="34" charset="0"/>
                <a:ea typeface="+mn-ea"/>
                <a:cs typeface="+mn-cs"/>
              </a:rPr>
              <a:t>Technology to differentiate practice</a:t>
            </a:r>
          </a:p>
        </p:txBody>
      </p:sp>
      <p:sp>
        <p:nvSpPr>
          <p:cNvPr id="2049" name="Rounded Rectangle 2048">
            <a:extLst>
              <a:ext uri="{FF2B5EF4-FFF2-40B4-BE49-F238E27FC236}">
                <a16:creationId xmlns:a16="http://schemas.microsoft.com/office/drawing/2014/main" id="{A6A0FBB0-6509-BE28-0754-E51A79744976}"/>
              </a:ext>
            </a:extLst>
          </p:cNvPr>
          <p:cNvSpPr/>
          <p:nvPr/>
        </p:nvSpPr>
        <p:spPr>
          <a:xfrm>
            <a:off x="4727347" y="4104775"/>
            <a:ext cx="4315244" cy="1389344"/>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Arial"/>
            </a:endParaRPr>
          </a:p>
        </p:txBody>
      </p:sp>
      <p:sp>
        <p:nvSpPr>
          <p:cNvPr id="2051" name="Rounded Rectangle 2050">
            <a:extLst>
              <a:ext uri="{FF2B5EF4-FFF2-40B4-BE49-F238E27FC236}">
                <a16:creationId xmlns:a16="http://schemas.microsoft.com/office/drawing/2014/main" id="{60AC62BE-930B-B86A-8A8A-7A61B15C92B4}"/>
              </a:ext>
            </a:extLst>
          </p:cNvPr>
          <p:cNvSpPr/>
          <p:nvPr/>
        </p:nvSpPr>
        <p:spPr>
          <a:xfrm>
            <a:off x="4723305" y="2205877"/>
            <a:ext cx="4315244" cy="994415"/>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Arial"/>
            </a:endParaRPr>
          </a:p>
        </p:txBody>
      </p:sp>
      <p:sp>
        <p:nvSpPr>
          <p:cNvPr id="6" name="TextBox 5">
            <a:extLst>
              <a:ext uri="{FF2B5EF4-FFF2-40B4-BE49-F238E27FC236}">
                <a16:creationId xmlns:a16="http://schemas.microsoft.com/office/drawing/2014/main" id="{25C5952F-899A-710E-2080-F8B9257B9F0D}"/>
              </a:ext>
            </a:extLst>
          </p:cNvPr>
          <p:cNvSpPr txBox="1"/>
          <p:nvPr/>
        </p:nvSpPr>
        <p:spPr>
          <a:xfrm>
            <a:off x="2376474" y="2358170"/>
            <a:ext cx="679994" cy="276999"/>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In office</a:t>
            </a:r>
          </a:p>
        </p:txBody>
      </p:sp>
      <p:sp>
        <p:nvSpPr>
          <p:cNvPr id="8" name="TextBox 7">
            <a:extLst>
              <a:ext uri="{FF2B5EF4-FFF2-40B4-BE49-F238E27FC236}">
                <a16:creationId xmlns:a16="http://schemas.microsoft.com/office/drawing/2014/main" id="{B2E43C4B-EE79-6FF3-A653-15195AADDCA3}"/>
              </a:ext>
            </a:extLst>
          </p:cNvPr>
          <p:cNvSpPr txBox="1"/>
          <p:nvPr/>
        </p:nvSpPr>
        <p:spPr>
          <a:xfrm>
            <a:off x="3022458" y="2347458"/>
            <a:ext cx="678392" cy="276999"/>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In office</a:t>
            </a:r>
          </a:p>
        </p:txBody>
      </p:sp>
      <p:sp>
        <p:nvSpPr>
          <p:cNvPr id="10" name="TextBox 9">
            <a:extLst>
              <a:ext uri="{FF2B5EF4-FFF2-40B4-BE49-F238E27FC236}">
                <a16:creationId xmlns:a16="http://schemas.microsoft.com/office/drawing/2014/main" id="{1F8799FE-9839-C7F8-186C-469D7F64AF80}"/>
              </a:ext>
            </a:extLst>
          </p:cNvPr>
          <p:cNvSpPr txBox="1"/>
          <p:nvPr/>
        </p:nvSpPr>
        <p:spPr>
          <a:xfrm>
            <a:off x="3699481" y="2330122"/>
            <a:ext cx="678392" cy="276999"/>
          </a:xfrm>
          <a:prstGeom prst="rect">
            <a:avLst/>
          </a:prstGeom>
          <a:noFill/>
        </p:spPr>
        <p:txBody>
          <a:bodyPr wrap="none" rtlCol="0">
            <a:spAutoFit/>
          </a:bodyPr>
          <a:lstStyle/>
          <a:p>
            <a:pPr algn="ctr" defTabSz="457154" eaLnBrk="0" hangingPunct="0">
              <a:defRPr/>
            </a:pPr>
            <a:r>
              <a:rPr lang="en-US" sz="1200" dirty="0">
                <a:solidFill>
                  <a:prstClr val="black"/>
                </a:solidFill>
                <a:latin typeface="Aptos Display" panose="020B0004020202020204" pitchFamily="34" charset="0"/>
                <a:ea typeface="+mn-ea"/>
                <a:cs typeface="+mn-cs"/>
              </a:rPr>
              <a:t>In office</a:t>
            </a:r>
          </a:p>
        </p:txBody>
      </p:sp>
      <p:sp>
        <p:nvSpPr>
          <p:cNvPr id="12" name="TextBox 11">
            <a:extLst>
              <a:ext uri="{FF2B5EF4-FFF2-40B4-BE49-F238E27FC236}">
                <a16:creationId xmlns:a16="http://schemas.microsoft.com/office/drawing/2014/main" id="{0BEA3457-92E3-4ADD-F515-6C961544DE85}"/>
              </a:ext>
            </a:extLst>
          </p:cNvPr>
          <p:cNvSpPr txBox="1"/>
          <p:nvPr/>
        </p:nvSpPr>
        <p:spPr>
          <a:xfrm>
            <a:off x="146385" y="2322457"/>
            <a:ext cx="1446230" cy="738664"/>
          </a:xfrm>
          <a:prstGeom prst="rect">
            <a:avLst/>
          </a:prstGeom>
          <a:noFill/>
        </p:spPr>
        <p:txBody>
          <a:bodyPr wrap="none" rtlCol="0">
            <a:spAutoFit/>
          </a:bodyPr>
          <a:lstStyle/>
          <a:p>
            <a:pPr algn="ctr" defTabSz="457154" eaLnBrk="0" hangingPunct="0">
              <a:defRPr/>
            </a:pPr>
            <a:r>
              <a:rPr lang="en-US" sz="1400" b="1" dirty="0">
                <a:solidFill>
                  <a:prstClr val="black"/>
                </a:solidFill>
                <a:latin typeface="Montserrat" pitchFamily="2" charset="77"/>
                <a:ea typeface="+mn-ea"/>
                <a:cs typeface="+mn-cs"/>
              </a:rPr>
              <a:t>Traditional </a:t>
            </a:r>
            <a:br>
              <a:rPr lang="en-US" sz="1400" b="1" dirty="0">
                <a:solidFill>
                  <a:prstClr val="black"/>
                </a:solidFill>
                <a:latin typeface="Montserrat" pitchFamily="2" charset="77"/>
                <a:ea typeface="+mn-ea"/>
                <a:cs typeface="+mn-cs"/>
              </a:rPr>
            </a:br>
            <a:r>
              <a:rPr lang="en-US" sz="1400" b="1" dirty="0">
                <a:solidFill>
                  <a:prstClr val="black"/>
                </a:solidFill>
                <a:latin typeface="Montserrat" pitchFamily="2" charset="77"/>
                <a:ea typeface="+mn-ea"/>
                <a:cs typeface="+mn-cs"/>
              </a:rPr>
              <a:t>Patient </a:t>
            </a:r>
            <a:br>
              <a:rPr lang="en-US" sz="1400" b="1" dirty="0">
                <a:solidFill>
                  <a:prstClr val="black"/>
                </a:solidFill>
                <a:latin typeface="Montserrat" pitchFamily="2" charset="77"/>
                <a:ea typeface="+mn-ea"/>
                <a:cs typeface="+mn-cs"/>
              </a:rPr>
            </a:br>
            <a:r>
              <a:rPr lang="en-US" sz="1400" b="1" dirty="0">
                <a:solidFill>
                  <a:prstClr val="black"/>
                </a:solidFill>
                <a:latin typeface="Montserrat" pitchFamily="2" charset="77"/>
                <a:ea typeface="+mn-ea"/>
                <a:cs typeface="+mn-cs"/>
              </a:rPr>
              <a:t>Management</a:t>
            </a:r>
          </a:p>
        </p:txBody>
      </p:sp>
      <p:sp>
        <p:nvSpPr>
          <p:cNvPr id="41" name="Rectangle 40">
            <a:extLst>
              <a:ext uri="{FF2B5EF4-FFF2-40B4-BE49-F238E27FC236}">
                <a16:creationId xmlns:a16="http://schemas.microsoft.com/office/drawing/2014/main" id="{EC15D9E7-A295-B1C6-4EDF-51B80F08B1CD}"/>
              </a:ext>
            </a:extLst>
          </p:cNvPr>
          <p:cNvSpPr/>
          <p:nvPr/>
        </p:nvSpPr>
        <p:spPr>
          <a:xfrm>
            <a:off x="212905" y="3202155"/>
            <a:ext cx="1332236" cy="139043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eaLnBrk="0" hangingPunct="0">
              <a:defRPr/>
            </a:pPr>
            <a:endParaRPr lang="en-US" sz="900">
              <a:solidFill>
                <a:srgbClr val="413F3B"/>
              </a:solidFill>
              <a:latin typeface="Arial"/>
            </a:endParaRPr>
          </a:p>
        </p:txBody>
      </p:sp>
      <p:sp>
        <p:nvSpPr>
          <p:cNvPr id="14" name="TextBox 13">
            <a:extLst>
              <a:ext uri="{FF2B5EF4-FFF2-40B4-BE49-F238E27FC236}">
                <a16:creationId xmlns:a16="http://schemas.microsoft.com/office/drawing/2014/main" id="{18B6676E-8FB5-C6C5-6172-5C8F90ED4608}"/>
              </a:ext>
            </a:extLst>
          </p:cNvPr>
          <p:cNvSpPr txBox="1"/>
          <p:nvPr/>
        </p:nvSpPr>
        <p:spPr>
          <a:xfrm>
            <a:off x="146385" y="4802095"/>
            <a:ext cx="1446230" cy="738664"/>
          </a:xfrm>
          <a:prstGeom prst="rect">
            <a:avLst/>
          </a:prstGeom>
          <a:noFill/>
        </p:spPr>
        <p:txBody>
          <a:bodyPr wrap="none" rtlCol="0">
            <a:spAutoFit/>
          </a:bodyPr>
          <a:lstStyle/>
          <a:p>
            <a:pPr algn="ctr" defTabSz="457154" eaLnBrk="0" hangingPunct="0">
              <a:defRPr/>
            </a:pPr>
            <a:r>
              <a:rPr lang="en-US" sz="1400" b="1" dirty="0">
                <a:solidFill>
                  <a:prstClr val="black"/>
                </a:solidFill>
                <a:latin typeface="Montserrat" pitchFamily="2" charset="77"/>
                <a:ea typeface="+mn-ea"/>
                <a:cs typeface="+mn-cs"/>
              </a:rPr>
              <a:t>Persona IQ </a:t>
            </a:r>
            <a:br>
              <a:rPr lang="en-US" sz="1400" b="1" dirty="0">
                <a:solidFill>
                  <a:prstClr val="black"/>
                </a:solidFill>
                <a:latin typeface="Montserrat" pitchFamily="2" charset="77"/>
                <a:ea typeface="+mn-ea"/>
                <a:cs typeface="+mn-cs"/>
              </a:rPr>
            </a:br>
            <a:r>
              <a:rPr lang="en-US" sz="1400" b="1" dirty="0">
                <a:solidFill>
                  <a:prstClr val="black"/>
                </a:solidFill>
                <a:latin typeface="Montserrat" pitchFamily="2" charset="77"/>
                <a:ea typeface="+mn-ea"/>
                <a:cs typeface="+mn-cs"/>
              </a:rPr>
              <a:t>Patient </a:t>
            </a:r>
            <a:br>
              <a:rPr lang="en-US" sz="1400" b="1" dirty="0">
                <a:solidFill>
                  <a:prstClr val="black"/>
                </a:solidFill>
                <a:latin typeface="Montserrat" pitchFamily="2" charset="77"/>
                <a:ea typeface="+mn-ea"/>
                <a:cs typeface="+mn-cs"/>
              </a:rPr>
            </a:br>
            <a:r>
              <a:rPr lang="en-US" sz="1400" b="1" dirty="0">
                <a:solidFill>
                  <a:prstClr val="black"/>
                </a:solidFill>
                <a:latin typeface="Montserrat" pitchFamily="2" charset="77"/>
                <a:ea typeface="+mn-ea"/>
                <a:cs typeface="+mn-cs"/>
              </a:rPr>
              <a:t>Management</a:t>
            </a:r>
          </a:p>
        </p:txBody>
      </p:sp>
      <p:pic>
        <p:nvPicPr>
          <p:cNvPr id="2050" name="Picture 2" descr="Free Surgeon SVG, PNG Icon, Symbol. Download Image.">
            <a:extLst>
              <a:ext uri="{FF2B5EF4-FFF2-40B4-BE49-F238E27FC236}">
                <a16:creationId xmlns:a16="http://schemas.microsoft.com/office/drawing/2014/main" id="{A4A41085-5534-6BF4-7426-30C9A92EAC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732" y="3885133"/>
            <a:ext cx="694256" cy="694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B8AC81-0A7C-D76C-37E2-B07EDE23CECB}"/>
              </a:ext>
            </a:extLst>
          </p:cNvPr>
          <p:cNvSpPr txBox="1"/>
          <p:nvPr/>
        </p:nvSpPr>
        <p:spPr>
          <a:xfrm>
            <a:off x="220887" y="3203825"/>
            <a:ext cx="1197945" cy="738664"/>
          </a:xfrm>
          <a:prstGeom prst="rect">
            <a:avLst/>
          </a:prstGeom>
          <a:noFill/>
        </p:spPr>
        <p:txBody>
          <a:bodyPr wrap="square" rtlCol="0">
            <a:spAutoFit/>
          </a:bodyPr>
          <a:lstStyle/>
          <a:p>
            <a:pPr algn="ctr" defTabSz="457154" eaLnBrk="0" hangingPunct="0">
              <a:defRPr/>
            </a:pPr>
            <a:r>
              <a:rPr lang="en-US" sz="1400" b="1" dirty="0">
                <a:solidFill>
                  <a:prstClr val="black"/>
                </a:solidFill>
                <a:latin typeface="Montserrat" pitchFamily="2" charset="77"/>
                <a:ea typeface="+mn-ea"/>
                <a:cs typeface="+mn-cs"/>
              </a:rPr>
              <a:t>High Volume </a:t>
            </a:r>
            <a:br>
              <a:rPr lang="en-US" sz="1400" b="1" dirty="0">
                <a:solidFill>
                  <a:prstClr val="black"/>
                </a:solidFill>
                <a:latin typeface="Montserrat" pitchFamily="2" charset="77"/>
                <a:ea typeface="+mn-ea"/>
                <a:cs typeface="+mn-cs"/>
              </a:rPr>
            </a:br>
            <a:r>
              <a:rPr lang="en-US" sz="1400" b="1" dirty="0">
                <a:solidFill>
                  <a:prstClr val="black"/>
                </a:solidFill>
                <a:latin typeface="Montserrat" pitchFamily="2" charset="77"/>
                <a:ea typeface="+mn-ea"/>
                <a:cs typeface="+mn-cs"/>
              </a:rPr>
              <a:t>Practice</a:t>
            </a:r>
          </a:p>
        </p:txBody>
      </p:sp>
      <p:cxnSp>
        <p:nvCxnSpPr>
          <p:cNvPr id="29" name="Straight Connector 28">
            <a:extLst>
              <a:ext uri="{FF2B5EF4-FFF2-40B4-BE49-F238E27FC236}">
                <a16:creationId xmlns:a16="http://schemas.microsoft.com/office/drawing/2014/main" id="{B99321DE-DFFC-4F9D-1101-E252467DE9C2}"/>
              </a:ext>
            </a:extLst>
          </p:cNvPr>
          <p:cNvCxnSpPr>
            <a:cxnSpLocks/>
          </p:cNvCxnSpPr>
          <p:nvPr/>
        </p:nvCxnSpPr>
        <p:spPr>
          <a:xfrm>
            <a:off x="204277" y="3202155"/>
            <a:ext cx="13408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D201DC-7F71-482F-7C1E-7590295C1C2C}"/>
              </a:ext>
            </a:extLst>
          </p:cNvPr>
          <p:cNvCxnSpPr/>
          <p:nvPr/>
        </p:nvCxnSpPr>
        <p:spPr>
          <a:xfrm>
            <a:off x="204277" y="4592591"/>
            <a:ext cx="134086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5" name="Audio 2054">
            <a:extLst>
              <a:ext uri="{FF2B5EF4-FFF2-40B4-BE49-F238E27FC236}">
                <a16:creationId xmlns:a16="http://schemas.microsoft.com/office/drawing/2014/main" id="{B47DC54F-D4D3-AE42-FE24-35FDCFA7C7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0770" y="5518225"/>
            <a:ext cx="406337" cy="406337"/>
          </a:xfrm>
          <a:prstGeom prst="rect">
            <a:avLst/>
          </a:prstGeom>
        </p:spPr>
      </p:pic>
      <p:sp>
        <p:nvSpPr>
          <p:cNvPr id="4" name="Rectangle 3">
            <a:extLst>
              <a:ext uri="{FF2B5EF4-FFF2-40B4-BE49-F238E27FC236}">
                <a16:creationId xmlns:a16="http://schemas.microsoft.com/office/drawing/2014/main" id="{3C8E8136-3AAE-5128-D9DA-DF0E63A1F54D}"/>
              </a:ext>
            </a:extLst>
          </p:cNvPr>
          <p:cNvSpPr/>
          <p:nvPr/>
        </p:nvSpPr>
        <p:spPr>
          <a:xfrm>
            <a:off x="8164286" y="881407"/>
            <a:ext cx="902821" cy="62082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413F3B"/>
              </a:solidFill>
              <a:latin typeface="Arial"/>
            </a:endParaRPr>
          </a:p>
        </p:txBody>
      </p:sp>
      <p:sp>
        <p:nvSpPr>
          <p:cNvPr id="5" name="TextBox 4">
            <a:extLst>
              <a:ext uri="{FF2B5EF4-FFF2-40B4-BE49-F238E27FC236}">
                <a16:creationId xmlns:a16="http://schemas.microsoft.com/office/drawing/2014/main" id="{7B0382B5-A5A1-0A23-1CA2-1A71806CF06D}"/>
              </a:ext>
            </a:extLst>
          </p:cNvPr>
          <p:cNvSpPr txBox="1"/>
          <p:nvPr/>
        </p:nvSpPr>
        <p:spPr>
          <a:xfrm>
            <a:off x="628650" y="1482485"/>
            <a:ext cx="7411740" cy="369332"/>
          </a:xfrm>
          <a:prstGeom prst="rect">
            <a:avLst/>
          </a:prstGeom>
          <a:noFill/>
        </p:spPr>
        <p:txBody>
          <a:bodyPr wrap="square" rtlCol="0">
            <a:spAutoFit/>
          </a:bodyPr>
          <a:lstStyle/>
          <a:p>
            <a:pPr defTabSz="685800" fontAlgn="auto">
              <a:spcBef>
                <a:spcPts val="0"/>
              </a:spcBef>
              <a:spcAft>
                <a:spcPts val="0"/>
              </a:spcAft>
            </a:pPr>
            <a:r>
              <a:rPr lang="en-US" sz="1800" dirty="0">
                <a:solidFill>
                  <a:prstClr val="black">
                    <a:lumMod val="75000"/>
                    <a:lumOff val="25000"/>
                  </a:prstClr>
                </a:solidFill>
                <a:latin typeface="Arial"/>
                <a:ea typeface="+mn-ea"/>
                <a:cs typeface="+mn-cs"/>
              </a:rPr>
              <a:t>Reduce the </a:t>
            </a:r>
            <a:r>
              <a:rPr lang="en-US" sz="1800" i="1" dirty="0">
                <a:solidFill>
                  <a:prstClr val="black">
                    <a:lumMod val="75000"/>
                    <a:lumOff val="25000"/>
                  </a:prstClr>
                </a:solidFill>
                <a:latin typeface="Arial"/>
                <a:ea typeface="+mn-ea"/>
                <a:cs typeface="+mn-cs"/>
              </a:rPr>
              <a:t>need</a:t>
            </a:r>
            <a:r>
              <a:rPr lang="en-US" sz="1800" dirty="0">
                <a:solidFill>
                  <a:prstClr val="black">
                    <a:lumMod val="75000"/>
                    <a:lumOff val="25000"/>
                  </a:prstClr>
                </a:solidFill>
                <a:latin typeface="Arial"/>
                <a:ea typeface="+mn-ea"/>
                <a:cs typeface="+mn-cs"/>
              </a:rPr>
              <a:t> for in-office visits</a:t>
            </a:r>
          </a:p>
        </p:txBody>
      </p:sp>
    </p:spTree>
    <p:extLst>
      <p:ext uri="{BB962C8B-B14F-4D97-AF65-F5344CB8AC3E}">
        <p14:creationId xmlns:p14="http://schemas.microsoft.com/office/powerpoint/2010/main" val="368092323"/>
      </p:ext>
    </p:extLst>
  </p:cSld>
  <p:clrMapOvr>
    <a:masterClrMapping/>
  </p:clrMapOvr>
  <p:transition spd="slow" advTm="114676">
    <p:push dir="u"/>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05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7C35C0-343E-D9D5-67E8-591C49F0D6C1}"/>
            </a:ext>
          </a:extLst>
        </p:cNvPr>
        <p:cNvGrpSpPr/>
        <p:nvPr/>
      </p:nvGrpSpPr>
      <p:grpSpPr>
        <a:xfrm>
          <a:off x="0" y="0"/>
          <a:ext cx="0" cy="0"/>
          <a:chOff x="0" y="0"/>
          <a:chExt cx="0" cy="0"/>
        </a:xfrm>
      </p:grpSpPr>
      <p:sp useBgFill="1">
        <p:nvSpPr>
          <p:cNvPr id="219" name="Rectangle 2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3" name="Content Placeholder 4" descr="A doctor showing a patient a smart knee implant&#10;&#10;AI-generated content may be incorrect.">
            <a:extLst>
              <a:ext uri="{FF2B5EF4-FFF2-40B4-BE49-F238E27FC236}">
                <a16:creationId xmlns:a16="http://schemas.microsoft.com/office/drawing/2014/main" id="{0D4212C0-7CBF-DC62-7176-CD0B853F4821}"/>
              </a:ext>
            </a:extLst>
          </p:cNvPr>
          <p:cNvPicPr>
            <a:picLocks noGrp="1" noChangeAspect="1"/>
          </p:cNvPicPr>
          <p:nvPr>
            <p:ph idx="1"/>
          </p:nvPr>
        </p:nvPicPr>
        <p:blipFill>
          <a:blip r:embed="rId3"/>
          <a:srcRect l="1" r="5882" b="-1"/>
          <a:stretch>
            <a:fillRect/>
          </a:stretch>
        </p:blipFill>
        <p:spPr>
          <a:xfrm>
            <a:off x="1891768" y="857257"/>
            <a:ext cx="7252232" cy="5143493"/>
          </a:xfrm>
          <a:prstGeom prst="rect">
            <a:avLst/>
          </a:prstGeom>
        </p:spPr>
      </p:pic>
      <p:sp>
        <p:nvSpPr>
          <p:cNvPr id="221" name="Rectangle 2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76E1C4F7-222E-FF4C-58BA-1CB2BA0A3BA8}"/>
              </a:ext>
            </a:extLst>
          </p:cNvPr>
          <p:cNvSpPr>
            <a:spLocks noGrp="1"/>
          </p:cNvSpPr>
          <p:nvPr>
            <p:ph type="title"/>
          </p:nvPr>
        </p:nvSpPr>
        <p:spPr>
          <a:xfrm>
            <a:off x="278165" y="2875237"/>
            <a:ext cx="3227208" cy="1308620"/>
          </a:xfrm>
          <a:noFill/>
        </p:spPr>
        <p:txBody>
          <a:bodyPr vert="horz" lIns="68580" tIns="34290" rIns="68580" bIns="34290" rtlCol="0" anchor="b">
            <a:normAutofit fontScale="90000"/>
          </a:bodyPr>
          <a:lstStyle/>
          <a:p>
            <a:r>
              <a:rPr lang="en-US" sz="3900" b="1" dirty="0">
                <a:solidFill>
                  <a:schemeClr val="tx1">
                    <a:lumMod val="75000"/>
                    <a:lumOff val="25000"/>
                  </a:schemeClr>
                </a:solidFill>
              </a:rPr>
              <a:t>🤝 High-Value Visits, Not Just Fewer Visits</a:t>
            </a:r>
          </a:p>
        </p:txBody>
      </p:sp>
      <p:sp>
        <p:nvSpPr>
          <p:cNvPr id="52" name="TextBox 51">
            <a:extLst>
              <a:ext uri="{FF2B5EF4-FFF2-40B4-BE49-F238E27FC236}">
                <a16:creationId xmlns:a16="http://schemas.microsoft.com/office/drawing/2014/main" id="{7F98FC11-003D-4A8A-CB25-1A2DF788DC17}"/>
              </a:ext>
            </a:extLst>
          </p:cNvPr>
          <p:cNvSpPr txBox="1"/>
          <p:nvPr/>
        </p:nvSpPr>
        <p:spPr>
          <a:xfrm>
            <a:off x="278165" y="4183857"/>
            <a:ext cx="4191924" cy="1113989"/>
          </a:xfrm>
          <a:prstGeom prst="rect">
            <a:avLst/>
          </a:prstGeom>
          <a:noFill/>
        </p:spPr>
        <p:txBody>
          <a:bodyPr vert="horz" lIns="68580" tIns="34290" rIns="68580" bIns="34290" rtlCol="0">
            <a:normAutofit/>
          </a:bodyPr>
          <a:lstStyle/>
          <a:p>
            <a:pPr defTabSz="685800" fontAlgn="auto">
              <a:spcBef>
                <a:spcPts val="0"/>
              </a:spcBef>
              <a:spcAft>
                <a:spcPts val="0"/>
              </a:spcAft>
            </a:pPr>
            <a:r>
              <a:rPr lang="en-US" sz="1800" dirty="0">
                <a:solidFill>
                  <a:prstClr val="black"/>
                </a:solidFill>
                <a:latin typeface="Aptos" panose="02110004020202020204"/>
                <a:ea typeface="+mn-ea"/>
                <a:cs typeface="+mn-cs"/>
              </a:rPr>
              <a:t>Persona IQ reduces the </a:t>
            </a:r>
            <a:r>
              <a:rPr lang="en-US" sz="1800" i="1" dirty="0">
                <a:solidFill>
                  <a:prstClr val="black"/>
                </a:solidFill>
                <a:latin typeface="Aptos" panose="02110004020202020204"/>
                <a:ea typeface="+mn-ea"/>
                <a:cs typeface="+mn-cs"/>
              </a:rPr>
              <a:t>need</a:t>
            </a:r>
            <a:r>
              <a:rPr lang="en-US" sz="1800" dirty="0">
                <a:solidFill>
                  <a:prstClr val="black"/>
                </a:solidFill>
                <a:latin typeface="Aptos" panose="02110004020202020204"/>
                <a:ea typeface="+mn-ea"/>
                <a:cs typeface="+mn-cs"/>
              </a:rPr>
              <a:t> for</a:t>
            </a:r>
            <a:br>
              <a:rPr lang="en-US" sz="1800" dirty="0">
                <a:solidFill>
                  <a:prstClr val="black"/>
                </a:solidFill>
                <a:latin typeface="Aptos" panose="02110004020202020204"/>
                <a:ea typeface="+mn-ea"/>
                <a:cs typeface="+mn-cs"/>
              </a:rPr>
            </a:br>
            <a:r>
              <a:rPr lang="en-US" sz="1800" dirty="0">
                <a:solidFill>
                  <a:prstClr val="black"/>
                </a:solidFill>
                <a:latin typeface="Aptos" panose="02110004020202020204"/>
                <a:ea typeface="+mn-ea"/>
                <a:cs typeface="+mn-cs"/>
              </a:rPr>
              <a:t>in-office visits, but when they happen, they’re more impactful.</a:t>
            </a:r>
          </a:p>
        </p:txBody>
      </p:sp>
      <p:sp>
        <p:nvSpPr>
          <p:cNvPr id="37" name="AutoShape 4">
            <a:extLst>
              <a:ext uri="{FF2B5EF4-FFF2-40B4-BE49-F238E27FC236}">
                <a16:creationId xmlns:a16="http://schemas.microsoft.com/office/drawing/2014/main" id="{26E52B89-FEDD-23EC-D9BA-117D0FDBF119}"/>
              </a:ext>
            </a:extLst>
          </p:cNvPr>
          <p:cNvSpPr>
            <a:spLocks noChangeAspect="1" noChangeArrowheads="1"/>
          </p:cNvSpPr>
          <p:nvPr/>
        </p:nvSpPr>
        <p:spPr bwMode="auto">
          <a:xfrm>
            <a:off x="4495812" y="3059112"/>
            <a:ext cx="152377" cy="1523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3" tIns="22856" rIns="45713" bIns="22856" numCol="1" anchor="t" anchorCtr="0" compatLnSpc="1">
            <a:prstTxWarp prst="textNoShape">
              <a:avLst/>
            </a:prstTxWarp>
          </a:bodyPr>
          <a:lstStyle/>
          <a:p>
            <a:pPr defTabSz="457154" eaLnBrk="0" hangingPunct="0"/>
            <a:endParaRPr lang="en-US" sz="900">
              <a:solidFill>
                <a:prstClr val="black"/>
              </a:solidFill>
              <a:latin typeface="arial" panose="020F0502020204030204" pitchFamily="34" charset="0"/>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544A986C-4671-8A92-D755-21F6296A8AD2}"/>
              </a:ext>
            </a:extLst>
          </p:cNvPr>
          <p:cNvPicPr>
            <a:picLocks noChangeAspect="1"/>
          </p:cNvPicPr>
          <p:nvPr/>
        </p:nvPicPr>
        <p:blipFill>
          <a:blip r:embed="rId4">
            <a:extLst>
              <a:ext uri="{28A0092B-C50C-407E-A947-70E740481C1C}">
                <a14:useLocalDpi xmlns:a14="http://schemas.microsoft.com/office/drawing/2010/main" val="0"/>
              </a:ext>
            </a:extLst>
          </a:blip>
          <a:srcRect l="8534" t="13793" r="8448" b="12491"/>
          <a:stretch/>
        </p:blipFill>
        <p:spPr>
          <a:xfrm>
            <a:off x="4408381" y="2487928"/>
            <a:ext cx="2667189" cy="1577606"/>
          </a:xfrm>
          <a:prstGeom prst="rect">
            <a:avLst/>
          </a:prstGeom>
        </p:spPr>
      </p:pic>
    </p:spTree>
    <p:extLst>
      <p:ext uri="{BB962C8B-B14F-4D97-AF65-F5344CB8AC3E}">
        <p14:creationId xmlns:p14="http://schemas.microsoft.com/office/powerpoint/2010/main" val="38816723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C5B9-7EB6-81D7-B9B8-62D12A6BCE1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3D808C4-EB39-38A8-002B-A3550ACF1E4B}"/>
              </a:ext>
            </a:extLst>
          </p:cNvPr>
          <p:cNvGrpSpPr/>
          <p:nvPr/>
        </p:nvGrpSpPr>
        <p:grpSpPr>
          <a:xfrm>
            <a:off x="542926" y="4752785"/>
            <a:ext cx="5902303" cy="1308884"/>
            <a:chOff x="1303648" y="4878743"/>
            <a:chExt cx="7869737" cy="1745178"/>
          </a:xfrm>
        </p:grpSpPr>
        <p:sp>
          <p:nvSpPr>
            <p:cNvPr id="13" name="TextBox 12">
              <a:extLst>
                <a:ext uri="{FF2B5EF4-FFF2-40B4-BE49-F238E27FC236}">
                  <a16:creationId xmlns:a16="http://schemas.microsoft.com/office/drawing/2014/main" id="{AE40F80E-4E38-7591-AA09-227649DA82F4}"/>
                </a:ext>
              </a:extLst>
            </p:cNvPr>
            <p:cNvSpPr txBox="1"/>
            <p:nvPr/>
          </p:nvSpPr>
          <p:spPr>
            <a:xfrm>
              <a:off x="4014943" y="4878743"/>
              <a:ext cx="5158442" cy="1745178"/>
            </a:xfrm>
            <a:prstGeom prst="rect">
              <a:avLst/>
            </a:prstGeom>
            <a:noFill/>
          </p:spPr>
          <p:txBody>
            <a:bodyPr wrap="square">
              <a:spAutoFit/>
            </a:bodyPr>
            <a:lstStyle/>
            <a:p>
              <a:pPr defTabSz="514325" fontAlgn="auto">
                <a:lnSpc>
                  <a:spcPct val="150000"/>
                </a:lnSpc>
                <a:spcBef>
                  <a:spcPts val="0"/>
                </a:spcBef>
                <a:spcAft>
                  <a:spcPts val="0"/>
                </a:spcAft>
                <a:defRPr/>
              </a:pPr>
              <a:r>
                <a:rPr lang="en-US" sz="1350" b="1" dirty="0">
                  <a:solidFill>
                    <a:srgbClr val="4B4B4B"/>
                  </a:solidFill>
                  <a:latin typeface="Aptos" panose="020B0004020202020204" pitchFamily="34" charset="0"/>
                  <a:ea typeface="+mn-ea"/>
                  <a:cs typeface="Arial" panose="020B0604020202020204" pitchFamily="34" charset="0"/>
                </a:rPr>
                <a:t>“The Unaware Underperformer”</a:t>
              </a:r>
            </a:p>
            <a:p>
              <a:pPr defTabSz="514325" fontAlgn="auto">
                <a:lnSpc>
                  <a:spcPct val="150000"/>
                </a:lnSpc>
                <a:spcBef>
                  <a:spcPts val="0"/>
                </a:spcBef>
                <a:spcAft>
                  <a:spcPts val="0"/>
                </a:spcAft>
                <a:defRPr/>
              </a:pPr>
              <a:r>
                <a:rPr lang="en-US" sz="1350" dirty="0">
                  <a:solidFill>
                    <a:srgbClr val="222222"/>
                  </a:solidFill>
                  <a:latin typeface="Aptos" panose="020B0004020202020204" pitchFamily="34" charset="0"/>
                  <a:ea typeface="+mn-ea"/>
                  <a:cs typeface="+mn-cs"/>
                </a:rPr>
                <a:t>They’ve adapted to a diseased gait for so long, they don’t recognize what "normal" should feel like.</a:t>
              </a:r>
            </a:p>
          </p:txBody>
        </p:sp>
        <p:pic>
          <p:nvPicPr>
            <p:cNvPr id="15" name="Picture 14">
              <a:extLst>
                <a:ext uri="{FF2B5EF4-FFF2-40B4-BE49-F238E27FC236}">
                  <a16:creationId xmlns:a16="http://schemas.microsoft.com/office/drawing/2014/main" id="{E60BA4DB-2259-16A6-4A83-56A12F50A12A}"/>
                </a:ext>
              </a:extLst>
            </p:cNvPr>
            <p:cNvPicPr>
              <a:picLocks noChangeAspect="1"/>
            </p:cNvPicPr>
            <p:nvPr/>
          </p:nvPicPr>
          <p:blipFill>
            <a:blip r:embed="rId3"/>
            <a:stretch>
              <a:fillRect/>
            </a:stretch>
          </p:blipFill>
          <p:spPr>
            <a:xfrm>
              <a:off x="1303648" y="4889529"/>
              <a:ext cx="2434968" cy="1277311"/>
            </a:xfrm>
            <a:prstGeom prst="rect">
              <a:avLst/>
            </a:prstGeom>
            <a:ln>
              <a:noFill/>
            </a:ln>
            <a:effectLst>
              <a:outerShdw blurRad="292100" dist="139700" dir="2700000" algn="tl" rotWithShape="0">
                <a:srgbClr val="333333">
                  <a:alpha val="65000"/>
                </a:srgbClr>
              </a:outerShdw>
            </a:effectLst>
          </p:spPr>
        </p:pic>
      </p:grpSp>
      <p:sp>
        <p:nvSpPr>
          <p:cNvPr id="12" name="TextBox 11">
            <a:extLst>
              <a:ext uri="{FF2B5EF4-FFF2-40B4-BE49-F238E27FC236}">
                <a16:creationId xmlns:a16="http://schemas.microsoft.com/office/drawing/2014/main" id="{14029DF3-D62F-6F1A-75AE-D3810BB7A3A7}"/>
              </a:ext>
            </a:extLst>
          </p:cNvPr>
          <p:cNvSpPr txBox="1"/>
          <p:nvPr/>
        </p:nvSpPr>
        <p:spPr>
          <a:xfrm>
            <a:off x="2576398" y="3426457"/>
            <a:ext cx="4020215" cy="997261"/>
          </a:xfrm>
          <a:prstGeom prst="rect">
            <a:avLst/>
          </a:prstGeom>
          <a:noFill/>
        </p:spPr>
        <p:txBody>
          <a:bodyPr wrap="square">
            <a:spAutoFit/>
          </a:bodyPr>
          <a:lstStyle/>
          <a:p>
            <a:pPr defTabSz="685800" fontAlgn="auto">
              <a:lnSpc>
                <a:spcPct val="150000"/>
              </a:lnSpc>
              <a:spcBef>
                <a:spcPts val="0"/>
              </a:spcBef>
              <a:spcAft>
                <a:spcPts val="0"/>
              </a:spcAft>
            </a:pPr>
            <a:r>
              <a:rPr lang="en-US" sz="1350" b="1" dirty="0">
                <a:solidFill>
                  <a:srgbClr val="4B4B4B"/>
                </a:solidFill>
                <a:latin typeface="Aptos" panose="020B0004020202020204" pitchFamily="34" charset="0"/>
                <a:ea typeface="+mn-ea"/>
                <a:cs typeface="Arial" panose="020B0604020202020204" pitchFamily="34" charset="0"/>
              </a:rPr>
              <a:t>“The Oblivious Optimist”</a:t>
            </a:r>
            <a:br>
              <a:rPr lang="en-US" sz="1350" dirty="0">
                <a:solidFill>
                  <a:prstClr val="black"/>
                </a:solidFill>
                <a:latin typeface="Calibri" panose="020F0502020204030204"/>
                <a:ea typeface="+mn-ea"/>
                <a:cs typeface="+mn-cs"/>
              </a:rPr>
            </a:br>
            <a:r>
              <a:rPr lang="en-US" sz="1350" dirty="0">
                <a:solidFill>
                  <a:srgbClr val="222222"/>
                </a:solidFill>
                <a:latin typeface="Aptos" panose="020B0004020202020204" pitchFamily="34" charset="0"/>
                <a:ea typeface="+mn-ea"/>
                <a:cs typeface="+mn-cs"/>
              </a:rPr>
              <a:t>Feels like they’re doing great. But gait data reveals they’re significantly lagging.</a:t>
            </a:r>
          </a:p>
        </p:txBody>
      </p:sp>
      <p:pic>
        <p:nvPicPr>
          <p:cNvPr id="17" name="Picture 16">
            <a:extLst>
              <a:ext uri="{FF2B5EF4-FFF2-40B4-BE49-F238E27FC236}">
                <a16:creationId xmlns:a16="http://schemas.microsoft.com/office/drawing/2014/main" id="{D8678773-C054-BAE1-90EE-C0A2829A7033}"/>
              </a:ext>
            </a:extLst>
          </p:cNvPr>
          <p:cNvPicPr>
            <a:picLocks noChangeAspect="1"/>
          </p:cNvPicPr>
          <p:nvPr/>
        </p:nvPicPr>
        <p:blipFill>
          <a:blip r:embed="rId4"/>
          <a:stretch>
            <a:fillRect/>
          </a:stretch>
        </p:blipFill>
        <p:spPr>
          <a:xfrm>
            <a:off x="542926" y="3433957"/>
            <a:ext cx="1826226" cy="95916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BD782F1-92F7-879C-9C43-D8FDDF80626B}"/>
              </a:ext>
            </a:extLst>
          </p:cNvPr>
          <p:cNvSpPr txBox="1"/>
          <p:nvPr/>
        </p:nvSpPr>
        <p:spPr>
          <a:xfrm>
            <a:off x="2576397" y="2100130"/>
            <a:ext cx="4154221" cy="997261"/>
          </a:xfrm>
          <a:prstGeom prst="rect">
            <a:avLst/>
          </a:prstGeom>
          <a:noFill/>
        </p:spPr>
        <p:txBody>
          <a:bodyPr wrap="square">
            <a:spAutoFit/>
          </a:bodyPr>
          <a:lstStyle/>
          <a:p>
            <a:pPr defTabSz="514325" fontAlgn="auto">
              <a:lnSpc>
                <a:spcPct val="150000"/>
              </a:lnSpc>
              <a:spcBef>
                <a:spcPts val="0"/>
              </a:spcBef>
              <a:spcAft>
                <a:spcPts val="0"/>
              </a:spcAft>
              <a:defRPr/>
            </a:pPr>
            <a:r>
              <a:rPr lang="en-US" sz="1350" b="1" dirty="0">
                <a:solidFill>
                  <a:srgbClr val="4B4B4B"/>
                </a:solidFill>
                <a:latin typeface="Aptos" panose="020B0004020202020204" pitchFamily="34" charset="0"/>
                <a:ea typeface="+mn-ea"/>
                <a:cs typeface="Arial" panose="020B0604020202020204" pitchFamily="34" charset="0"/>
              </a:rPr>
              <a:t>“The Worried Well”</a:t>
            </a:r>
            <a:br>
              <a:rPr lang="en-US" sz="1350" dirty="0">
                <a:solidFill>
                  <a:prstClr val="black"/>
                </a:solidFill>
                <a:latin typeface="Calibri" panose="020F0502020204030204"/>
                <a:ea typeface="+mn-ea"/>
                <a:cs typeface="+mn-cs"/>
              </a:rPr>
            </a:br>
            <a:r>
              <a:rPr lang="en-US" sz="1350" dirty="0">
                <a:solidFill>
                  <a:srgbClr val="222222"/>
                </a:solidFill>
                <a:latin typeface="Aptos" panose="020B0004020202020204" pitchFamily="34" charset="0"/>
                <a:ea typeface="+mn-ea"/>
                <a:cs typeface="+mn-cs"/>
              </a:rPr>
              <a:t>Thinks they’re doing poorly. Reporting low outcomes. In reality, they’re recovering exceptionally well.</a:t>
            </a:r>
          </a:p>
        </p:txBody>
      </p:sp>
      <p:pic>
        <p:nvPicPr>
          <p:cNvPr id="19" name="Picture 18">
            <a:extLst>
              <a:ext uri="{FF2B5EF4-FFF2-40B4-BE49-F238E27FC236}">
                <a16:creationId xmlns:a16="http://schemas.microsoft.com/office/drawing/2014/main" id="{507C5BC6-CED7-821F-2BCC-73B177895B89}"/>
              </a:ext>
            </a:extLst>
          </p:cNvPr>
          <p:cNvPicPr>
            <a:picLocks noChangeAspect="1"/>
          </p:cNvPicPr>
          <p:nvPr/>
        </p:nvPicPr>
        <p:blipFill>
          <a:blip r:embed="rId5"/>
          <a:stretch>
            <a:fillRect/>
          </a:stretch>
        </p:blipFill>
        <p:spPr>
          <a:xfrm>
            <a:off x="542926" y="2102604"/>
            <a:ext cx="1826226" cy="96921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FCA602E-5AC7-93A5-C4D0-03B113B58E7E}"/>
              </a:ext>
            </a:extLst>
          </p:cNvPr>
          <p:cNvSpPr txBox="1"/>
          <p:nvPr/>
        </p:nvSpPr>
        <p:spPr>
          <a:xfrm>
            <a:off x="542926" y="1597105"/>
            <a:ext cx="7411740"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lumMod val="75000"/>
                    <a:lumOff val="25000"/>
                  </a:prstClr>
                </a:solidFill>
                <a:latin typeface="Aptos" panose="020B0004020202020204" pitchFamily="34" charset="0"/>
                <a:ea typeface="+mn-ea"/>
                <a:cs typeface="+mn-cs"/>
              </a:rPr>
              <a:t>Recovery isn't just physical. It's perceptual.</a:t>
            </a:r>
          </a:p>
        </p:txBody>
      </p:sp>
      <p:sp>
        <p:nvSpPr>
          <p:cNvPr id="7" name="Title 1">
            <a:extLst>
              <a:ext uri="{FF2B5EF4-FFF2-40B4-BE49-F238E27FC236}">
                <a16:creationId xmlns:a16="http://schemas.microsoft.com/office/drawing/2014/main" id="{123EE1EE-A1C2-D591-7EB7-00722DC26C8C}"/>
              </a:ext>
            </a:extLst>
          </p:cNvPr>
          <p:cNvSpPr txBox="1">
            <a:spLocks/>
          </p:cNvSpPr>
          <p:nvPr/>
        </p:nvSpPr>
        <p:spPr>
          <a:xfrm>
            <a:off x="542926" y="1175161"/>
            <a:ext cx="6780009" cy="557213"/>
          </a:xfrm>
          <a:prstGeom prst="rect">
            <a:avLst/>
          </a:prstGeom>
        </p:spPr>
        <p:txBody>
          <a:bodyPr vert="horz" lIns="68580" tIns="34290" rIns="68580" bIns="34290" rtlCol="0" anchor="ctr">
            <a:normAutofit/>
          </a:bodyPr>
          <a:lstStyle>
            <a:lvl1pPr algn="l" defTabSz="914378" rtl="0" eaLnBrk="1" latinLnBrk="0" hangingPunct="1">
              <a:lnSpc>
                <a:spcPct val="90000"/>
              </a:lnSpc>
              <a:spcBef>
                <a:spcPct val="0"/>
              </a:spcBef>
              <a:buNone/>
              <a:defRPr sz="4050" kern="1200" spc="225">
                <a:solidFill>
                  <a:srgbClr val="1081C5"/>
                </a:solidFill>
                <a:latin typeface="Arial" panose="020B0604020202020204" pitchFamily="34" charset="0"/>
                <a:ea typeface="+mj-ea"/>
                <a:cs typeface="Arial" panose="020B0604020202020204" pitchFamily="34" charset="0"/>
              </a:defRPr>
            </a:lvl1pPr>
          </a:lstStyle>
          <a:p>
            <a:pPr defTabSz="685784" fontAlgn="auto">
              <a:spcAft>
                <a:spcPts val="0"/>
              </a:spcAft>
            </a:pPr>
            <a:r>
              <a:rPr lang="en-US" sz="3300" b="1" spc="169" dirty="0">
                <a:solidFill>
                  <a:prstClr val="black">
                    <a:lumMod val="75000"/>
                    <a:lumOff val="25000"/>
                  </a:prstClr>
                </a:solidFill>
                <a:latin typeface="Aptos Display" panose="020B0004020202020204" pitchFamily="34" charset="0"/>
              </a:rPr>
              <a:t>Common Patient Personas</a:t>
            </a:r>
          </a:p>
        </p:txBody>
      </p:sp>
    </p:spTree>
    <p:extLst>
      <p:ext uri="{BB962C8B-B14F-4D97-AF65-F5344CB8AC3E}">
        <p14:creationId xmlns:p14="http://schemas.microsoft.com/office/powerpoint/2010/main" val="83371320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9" name="Group 8">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2642902"/>
            <a:ext cx="8986749" cy="1565846"/>
            <a:chOff x="143163" y="5763486"/>
            <a:chExt cx="11982332" cy="739555"/>
          </a:xfrm>
        </p:grpSpPr>
        <p:sp>
          <p:nvSpPr>
            <p:cNvPr id="10" name="Rectangle 9">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cxnSp>
          <p:nvCxnSpPr>
            <p:cNvPr id="11" name="Straight Connector 10">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207009"/>
            <a:ext cx="8333797" cy="443837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2" name="Picture 1">
            <a:extLst>
              <a:ext uri="{FF2B5EF4-FFF2-40B4-BE49-F238E27FC236}">
                <a16:creationId xmlns:a16="http://schemas.microsoft.com/office/drawing/2014/main" id="{5A440198-DA11-AA78-88DF-364A1D4FC811}"/>
              </a:ext>
            </a:extLst>
          </p:cNvPr>
          <p:cNvPicPr>
            <a:picLocks noChangeAspect="1"/>
          </p:cNvPicPr>
          <p:nvPr/>
        </p:nvPicPr>
        <p:blipFill>
          <a:blip r:embed="rId3"/>
          <a:srcRect r="3290" b="1"/>
          <a:stretch>
            <a:fillRect/>
          </a:stretch>
        </p:blipFill>
        <p:spPr>
          <a:xfrm>
            <a:off x="628650" y="1385824"/>
            <a:ext cx="7971282" cy="4080002"/>
          </a:xfrm>
          <a:prstGeom prst="rect">
            <a:avLst/>
          </a:prstGeom>
        </p:spPr>
      </p:pic>
    </p:spTree>
    <p:extLst>
      <p:ext uri="{BB962C8B-B14F-4D97-AF65-F5344CB8AC3E}">
        <p14:creationId xmlns:p14="http://schemas.microsoft.com/office/powerpoint/2010/main" val="139310159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prstGeom prst="rect">
            <a:avLst/>
          </a:prstGeom>
        </p:spPr>
        <p:txBody>
          <a:bodyPr/>
          <a:lstStyle/>
          <a:p>
            <a:r>
              <a:rPr dirty="0"/>
              <a:t>Rosa Robotic </a:t>
            </a:r>
            <a:r>
              <a:rPr lang="en-US" dirty="0"/>
              <a:t>Knees and Hips</a:t>
            </a:r>
            <a:endParaRPr dirty="0"/>
          </a:p>
        </p:txBody>
      </p:sp>
      <p:sp>
        <p:nvSpPr>
          <p:cNvPr id="160" name="Shape 160"/>
          <p:cNvSpPr>
            <a:spLocks noGrp="1"/>
          </p:cNvSpPr>
          <p:nvPr>
            <p:ph type="body" idx="1"/>
          </p:nvPr>
        </p:nvSpPr>
        <p:spPr>
          <a:prstGeom prst="rect">
            <a:avLst/>
          </a:prstGeom>
        </p:spPr>
        <p:txBody>
          <a:bodyPr/>
          <a:lstStyle/>
          <a:p>
            <a:r>
              <a:rPr dirty="0"/>
              <a:t>Quantify patients unique anatomy</a:t>
            </a:r>
          </a:p>
          <a:p>
            <a:pPr marL="800100" lvl="1" indent="-342900">
              <a:buSzPct val="120000"/>
              <a:buChar char="•"/>
            </a:pPr>
            <a:r>
              <a:rPr dirty="0"/>
              <a:t>dynamically!</a:t>
            </a:r>
          </a:p>
          <a:p>
            <a:r>
              <a:rPr lang="en-US" dirty="0"/>
              <a:t>M</a:t>
            </a:r>
            <a:r>
              <a:rPr dirty="0"/>
              <a:t>ake adjustments to every variable to optimize balance</a:t>
            </a:r>
          </a:p>
          <a:p>
            <a:r>
              <a:rPr lang="en-US" dirty="0"/>
              <a:t>W</a:t>
            </a:r>
            <a:r>
              <a:rPr dirty="0"/>
              <a:t>ork flow is maintained</a:t>
            </a:r>
          </a:p>
          <a:p>
            <a:r>
              <a:rPr lang="en-US" dirty="0"/>
              <a:t>S</a:t>
            </a:r>
            <a:r>
              <a:rPr dirty="0"/>
              <a:t>till need to use common sense</a:t>
            </a:r>
          </a:p>
        </p:txBody>
      </p:sp>
    </p:spTree>
    <p:extLst>
      <p:ext uri="{BB962C8B-B14F-4D97-AF65-F5344CB8AC3E}">
        <p14:creationId xmlns:p14="http://schemas.microsoft.com/office/powerpoint/2010/main" val="2844380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59" name="Freeform: Shape 58">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1562630"/>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 name="Title 1">
            <a:extLst>
              <a:ext uri="{FF2B5EF4-FFF2-40B4-BE49-F238E27FC236}">
                <a16:creationId xmlns:a16="http://schemas.microsoft.com/office/drawing/2014/main" id="{450C02D9-95BA-D02A-FD33-9AF6940906D0}"/>
              </a:ext>
            </a:extLst>
          </p:cNvPr>
          <p:cNvSpPr>
            <a:spLocks noGrp="1"/>
          </p:cNvSpPr>
          <p:nvPr>
            <p:ph type="title"/>
          </p:nvPr>
        </p:nvSpPr>
        <p:spPr>
          <a:xfrm>
            <a:off x="621506" y="977786"/>
            <a:ext cx="7900988" cy="613052"/>
          </a:xfrm>
        </p:spPr>
        <p:txBody>
          <a:bodyPr vert="horz" lIns="68580" tIns="34290" rIns="68580" bIns="34290" rtlCol="0" anchor="b">
            <a:normAutofit/>
          </a:bodyPr>
          <a:lstStyle/>
          <a:p>
            <a:pPr algn="ctr"/>
            <a:r>
              <a:rPr lang="en-US" sz="2700" b="1" dirty="0">
                <a:solidFill>
                  <a:schemeClr val="tx1">
                    <a:lumMod val="75000"/>
                    <a:lumOff val="25000"/>
                  </a:schemeClr>
                </a:solidFill>
              </a:rPr>
              <a:t>PIQ Closes The Loop</a:t>
            </a:r>
          </a:p>
        </p:txBody>
      </p:sp>
      <p:sp>
        <p:nvSpPr>
          <p:cNvPr id="3" name="TextBox 2">
            <a:extLst>
              <a:ext uri="{FF2B5EF4-FFF2-40B4-BE49-F238E27FC236}">
                <a16:creationId xmlns:a16="http://schemas.microsoft.com/office/drawing/2014/main" id="{002921EC-DFFE-B4C2-2831-A2123AF71373}"/>
              </a:ext>
            </a:extLst>
          </p:cNvPr>
          <p:cNvSpPr txBox="1"/>
          <p:nvPr/>
        </p:nvSpPr>
        <p:spPr>
          <a:xfrm>
            <a:off x="1411942" y="1590839"/>
            <a:ext cx="6320117" cy="298175"/>
          </a:xfrm>
          <a:prstGeom prst="rect">
            <a:avLst/>
          </a:prstGeom>
        </p:spPr>
        <p:txBody>
          <a:bodyPr vert="horz" lIns="68580" tIns="34290" rIns="68580" bIns="34290" rtlCol="0">
            <a:noAutofit/>
          </a:bodyPr>
          <a:lstStyle/>
          <a:p>
            <a:pPr algn="ctr" defTabSz="685800" fontAlgn="auto">
              <a:lnSpc>
                <a:spcPct val="90000"/>
              </a:lnSpc>
              <a:spcBef>
                <a:spcPts val="750"/>
              </a:spcBef>
              <a:spcAft>
                <a:spcPts val="0"/>
              </a:spcAft>
            </a:pPr>
            <a:r>
              <a:rPr lang="en-US" sz="1350" dirty="0">
                <a:solidFill>
                  <a:prstClr val="black"/>
                </a:solidFill>
                <a:latin typeface="Aptos" panose="02110004020202020204"/>
                <a:ea typeface="+mn-ea"/>
                <a:cs typeface="+mn-cs"/>
              </a:rPr>
              <a:t>Persona IQ changes that. It transforms the knee into a smart, connected device that </a:t>
            </a:r>
            <a:r>
              <a:rPr lang="en-US" sz="1350" b="1" dirty="0">
                <a:solidFill>
                  <a:prstClr val="black"/>
                </a:solidFill>
                <a:latin typeface="Aptos" panose="02110004020202020204"/>
                <a:ea typeface="+mn-ea"/>
                <a:cs typeface="+mn-cs"/>
              </a:rPr>
              <a:t>closes the loop</a:t>
            </a:r>
            <a:r>
              <a:rPr lang="en-US" sz="1350" dirty="0">
                <a:solidFill>
                  <a:prstClr val="black"/>
                </a:solidFill>
                <a:latin typeface="Aptos" panose="02110004020202020204"/>
                <a:ea typeface="+mn-ea"/>
                <a:cs typeface="+mn-cs"/>
              </a:rPr>
              <a:t> between surgical intervention and recovery outcome.</a:t>
            </a:r>
          </a:p>
        </p:txBody>
      </p:sp>
      <p:pic>
        <p:nvPicPr>
          <p:cNvPr id="26" name="Picture 25">
            <a:extLst>
              <a:ext uri="{FF2B5EF4-FFF2-40B4-BE49-F238E27FC236}">
                <a16:creationId xmlns:a16="http://schemas.microsoft.com/office/drawing/2014/main" id="{F3D486C3-2C24-4317-FD6E-C42969577B6C}"/>
              </a:ext>
            </a:extLst>
          </p:cNvPr>
          <p:cNvPicPr>
            <a:picLocks noChangeAspect="1"/>
          </p:cNvPicPr>
          <p:nvPr/>
        </p:nvPicPr>
        <p:blipFill>
          <a:blip r:embed="rId3"/>
          <a:stretch>
            <a:fillRect/>
          </a:stretch>
        </p:blipFill>
        <p:spPr>
          <a:xfrm>
            <a:off x="1411013" y="2139289"/>
            <a:ext cx="7062038" cy="3742880"/>
          </a:xfrm>
          <a:prstGeom prst="rect">
            <a:avLst/>
          </a:prstGeom>
        </p:spPr>
      </p:pic>
      <p:sp>
        <p:nvSpPr>
          <p:cNvPr id="52" name="Title 1">
            <a:extLst>
              <a:ext uri="{FF2B5EF4-FFF2-40B4-BE49-F238E27FC236}">
                <a16:creationId xmlns:a16="http://schemas.microsoft.com/office/drawing/2014/main" id="{BB89225B-6BF8-D656-0965-F9FBE555394C}"/>
              </a:ext>
            </a:extLst>
          </p:cNvPr>
          <p:cNvSpPr txBox="1">
            <a:spLocks/>
          </p:cNvSpPr>
          <p:nvPr/>
        </p:nvSpPr>
        <p:spPr>
          <a:xfrm>
            <a:off x="656856" y="963238"/>
            <a:ext cx="7830290" cy="116586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endParaRPr lang="en-US" sz="3300" b="1" dirty="0">
              <a:solidFill>
                <a:prstClr val="black">
                  <a:lumMod val="75000"/>
                  <a:lumOff val="25000"/>
                </a:prstClr>
              </a:solidFill>
              <a:latin typeface="Aptos Display" panose="02110004020202020204"/>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56CD7D-5E48-11CF-82D9-5652F3722555}"/>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B651F56-32FE-A0ED-12C1-188DE140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59" name="Freeform: Shape 58">
            <a:extLst>
              <a:ext uri="{FF2B5EF4-FFF2-40B4-BE49-F238E27FC236}">
                <a16:creationId xmlns:a16="http://schemas.microsoft.com/office/drawing/2014/main" id="{617CE818-E3D3-7166-932A-06EF2ACCF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1562630"/>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 name="Title 1">
            <a:extLst>
              <a:ext uri="{FF2B5EF4-FFF2-40B4-BE49-F238E27FC236}">
                <a16:creationId xmlns:a16="http://schemas.microsoft.com/office/drawing/2014/main" id="{A3811E91-4D25-282F-A272-7DD69C149CD5}"/>
              </a:ext>
            </a:extLst>
          </p:cNvPr>
          <p:cNvSpPr>
            <a:spLocks noGrp="1"/>
          </p:cNvSpPr>
          <p:nvPr>
            <p:ph type="title"/>
          </p:nvPr>
        </p:nvSpPr>
        <p:spPr>
          <a:xfrm>
            <a:off x="621506" y="1228061"/>
            <a:ext cx="7900988" cy="613052"/>
          </a:xfrm>
        </p:spPr>
        <p:txBody>
          <a:bodyPr vert="horz" lIns="68580" tIns="34290" rIns="68580" bIns="34290" rtlCol="0" anchor="b">
            <a:normAutofit/>
          </a:bodyPr>
          <a:lstStyle/>
          <a:p>
            <a:pPr algn="ctr"/>
            <a:r>
              <a:rPr lang="en-US" sz="2700" b="1" dirty="0">
                <a:solidFill>
                  <a:schemeClr val="tx1">
                    <a:lumMod val="75000"/>
                    <a:lumOff val="25000"/>
                  </a:schemeClr>
                </a:solidFill>
                <a:latin typeface="Aptos" panose="020B0004020202020204" pitchFamily="34" charset="0"/>
              </a:rPr>
              <a:t>Areas Where PIQ Can Make a Big Difference</a:t>
            </a:r>
            <a:endParaRPr lang="en-US" sz="2700" b="1" dirty="0">
              <a:solidFill>
                <a:schemeClr val="tx1">
                  <a:lumMod val="75000"/>
                  <a:lumOff val="25000"/>
                </a:schemeClr>
              </a:solidFill>
            </a:endParaRPr>
          </a:p>
        </p:txBody>
      </p:sp>
      <p:sp>
        <p:nvSpPr>
          <p:cNvPr id="3" name="TextBox 2">
            <a:extLst>
              <a:ext uri="{FF2B5EF4-FFF2-40B4-BE49-F238E27FC236}">
                <a16:creationId xmlns:a16="http://schemas.microsoft.com/office/drawing/2014/main" id="{BAE993A4-2019-FF21-241E-0C50B847028E}"/>
              </a:ext>
            </a:extLst>
          </p:cNvPr>
          <p:cNvSpPr txBox="1"/>
          <p:nvPr/>
        </p:nvSpPr>
        <p:spPr>
          <a:xfrm>
            <a:off x="1411942" y="1841114"/>
            <a:ext cx="6320117" cy="298175"/>
          </a:xfrm>
          <a:prstGeom prst="rect">
            <a:avLst/>
          </a:prstGeom>
        </p:spPr>
        <p:txBody>
          <a:bodyPr vert="horz" lIns="68580" tIns="34290" rIns="68580" bIns="34290" rtlCol="0">
            <a:noAutofit/>
          </a:bodyPr>
          <a:lstStyle/>
          <a:p>
            <a:pPr algn="ctr" defTabSz="685800" fontAlgn="auto">
              <a:lnSpc>
                <a:spcPct val="90000"/>
              </a:lnSpc>
              <a:spcBef>
                <a:spcPts val="750"/>
              </a:spcBef>
              <a:spcAft>
                <a:spcPts val="0"/>
              </a:spcAft>
            </a:pPr>
            <a:endParaRPr lang="en-US" sz="2100" dirty="0">
              <a:solidFill>
                <a:prstClr val="black"/>
              </a:solidFill>
              <a:latin typeface="Aptos" panose="02110004020202020204"/>
              <a:ea typeface="+mn-ea"/>
              <a:cs typeface="+mn-cs"/>
            </a:endParaRPr>
          </a:p>
        </p:txBody>
      </p:sp>
      <p:sp>
        <p:nvSpPr>
          <p:cNvPr id="52" name="Title 1">
            <a:extLst>
              <a:ext uri="{FF2B5EF4-FFF2-40B4-BE49-F238E27FC236}">
                <a16:creationId xmlns:a16="http://schemas.microsoft.com/office/drawing/2014/main" id="{FA2C6F69-80C3-CBF0-1C6A-AC42371C2E54}"/>
              </a:ext>
            </a:extLst>
          </p:cNvPr>
          <p:cNvSpPr txBox="1">
            <a:spLocks/>
          </p:cNvSpPr>
          <p:nvPr/>
        </p:nvSpPr>
        <p:spPr>
          <a:xfrm>
            <a:off x="656856" y="963238"/>
            <a:ext cx="7830290" cy="116586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endParaRPr lang="en-US" sz="3300" b="1" dirty="0">
              <a:solidFill>
                <a:prstClr val="black">
                  <a:lumMod val="75000"/>
                  <a:lumOff val="25000"/>
                </a:prstClr>
              </a:solidFill>
              <a:latin typeface="Aptos Display" panose="02110004020202020204"/>
            </a:endParaRPr>
          </a:p>
        </p:txBody>
      </p:sp>
      <p:sp>
        <p:nvSpPr>
          <p:cNvPr id="17" name="TextBox 16">
            <a:extLst>
              <a:ext uri="{FF2B5EF4-FFF2-40B4-BE49-F238E27FC236}">
                <a16:creationId xmlns:a16="http://schemas.microsoft.com/office/drawing/2014/main" id="{54953047-2392-FE9D-AA26-F8258175126A}"/>
              </a:ext>
            </a:extLst>
          </p:cNvPr>
          <p:cNvSpPr txBox="1"/>
          <p:nvPr/>
        </p:nvSpPr>
        <p:spPr>
          <a:xfrm>
            <a:off x="4588727" y="3940049"/>
            <a:ext cx="1980355" cy="1292662"/>
          </a:xfrm>
          <a:prstGeom prst="rect">
            <a:avLst/>
          </a:prstGeom>
          <a:noFill/>
        </p:spPr>
        <p:txBody>
          <a:bodyPr wrap="square">
            <a:spAutoFit/>
          </a:bodyPr>
          <a:lstStyle/>
          <a:p>
            <a:pPr marL="342917" lvl="1" defTabSz="685835" fontAlgn="auto">
              <a:spcBef>
                <a:spcPts val="0"/>
              </a:spcBef>
              <a:spcAft>
                <a:spcPts val="0"/>
              </a:spcAft>
              <a:defRPr/>
            </a:pPr>
            <a:r>
              <a:rPr lang="en-US" sz="1200" b="1" kern="0" dirty="0">
                <a:solidFill>
                  <a:prstClr val="black">
                    <a:lumMod val="75000"/>
                    <a:lumOff val="25000"/>
                  </a:prstClr>
                </a:solidFill>
                <a:latin typeface="Aptos" panose="02110004020202020204"/>
                <a:ea typeface="+mn-ea"/>
                <a:cs typeface="+mn-cs"/>
              </a:rPr>
              <a:t>Patient Engagement</a:t>
            </a:r>
          </a:p>
          <a:p>
            <a:pPr marL="342917" lvl="1" defTabSz="685835" fontAlgn="auto">
              <a:spcBef>
                <a:spcPts val="0"/>
              </a:spcBef>
              <a:spcAft>
                <a:spcPts val="0"/>
              </a:spcAft>
              <a:defRPr/>
            </a:pPr>
            <a:endParaRPr lang="en-US" sz="1200" kern="0" dirty="0">
              <a:solidFill>
                <a:prstClr val="black"/>
              </a:solidFill>
              <a:latin typeface="Aptos" panose="0211000402020202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Higher PROMs compliance</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Better exercise adherence</a:t>
            </a:r>
          </a:p>
          <a:p>
            <a:pPr marL="557240" lvl="1" indent="-214323" defTabSz="685835" fontAlgn="auto">
              <a:spcBef>
                <a:spcPts val="0"/>
              </a:spcBef>
              <a:spcAft>
                <a:spcPts val="0"/>
              </a:spcAft>
              <a:buFont typeface="Arial" panose="020B0604020202020204" pitchFamily="34" charset="0"/>
              <a:buChar char="•"/>
              <a:defRPr/>
            </a:pPr>
            <a:endParaRPr lang="en-US" sz="1200" kern="0" dirty="0">
              <a:solidFill>
                <a:prstClr val="black"/>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C4F1D1F6-EC0E-FB42-683C-1B5CC9BC267C}"/>
              </a:ext>
            </a:extLst>
          </p:cNvPr>
          <p:cNvSpPr txBox="1"/>
          <p:nvPr/>
        </p:nvSpPr>
        <p:spPr>
          <a:xfrm>
            <a:off x="6730722" y="3707085"/>
            <a:ext cx="2192062" cy="1292662"/>
          </a:xfrm>
          <a:prstGeom prst="rect">
            <a:avLst/>
          </a:prstGeom>
          <a:noFill/>
        </p:spPr>
        <p:txBody>
          <a:bodyPr wrap="square">
            <a:spAutoFit/>
          </a:bodyPr>
          <a:lstStyle/>
          <a:p>
            <a:pPr marL="342917" lvl="1" defTabSz="685835" fontAlgn="auto">
              <a:spcBef>
                <a:spcPts val="0"/>
              </a:spcBef>
              <a:spcAft>
                <a:spcPts val="0"/>
              </a:spcAft>
              <a:defRPr/>
            </a:pPr>
            <a:r>
              <a:rPr lang="en-US" sz="1200" b="1" kern="0" dirty="0">
                <a:solidFill>
                  <a:prstClr val="black">
                    <a:lumMod val="75000"/>
                    <a:lumOff val="25000"/>
                  </a:prstClr>
                </a:solidFill>
                <a:latin typeface="Aptos" panose="02110004020202020204"/>
                <a:ea typeface="+mn-ea"/>
                <a:cs typeface="+mn-cs"/>
              </a:rPr>
              <a:t>Additional Revenue/Cost Savings</a:t>
            </a:r>
          </a:p>
          <a:p>
            <a:pPr marL="342917" lvl="1" defTabSz="685835" fontAlgn="auto">
              <a:spcBef>
                <a:spcPts val="0"/>
              </a:spcBef>
              <a:spcAft>
                <a:spcPts val="0"/>
              </a:spcAft>
              <a:defRPr/>
            </a:pPr>
            <a:endParaRPr lang="en-US" sz="1200" kern="0" dirty="0">
              <a:solidFill>
                <a:prstClr val="black"/>
              </a:solidFill>
              <a:latin typeface="Aptos" panose="0211000402020202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 visit in global period</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RTM Revenue</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 readmissions</a:t>
            </a:r>
          </a:p>
        </p:txBody>
      </p:sp>
      <p:sp>
        <p:nvSpPr>
          <p:cNvPr id="31" name="Rectangle 30">
            <a:extLst>
              <a:ext uri="{FF2B5EF4-FFF2-40B4-BE49-F238E27FC236}">
                <a16:creationId xmlns:a16="http://schemas.microsoft.com/office/drawing/2014/main" id="{D26BF5B2-24D1-A59A-CAFD-CFB890669461}"/>
              </a:ext>
            </a:extLst>
          </p:cNvPr>
          <p:cNvSpPr/>
          <p:nvPr/>
        </p:nvSpPr>
        <p:spPr>
          <a:xfrm>
            <a:off x="2492461" y="2555675"/>
            <a:ext cx="1939908" cy="428197"/>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32" name="Rectangle 31">
            <a:extLst>
              <a:ext uri="{FF2B5EF4-FFF2-40B4-BE49-F238E27FC236}">
                <a16:creationId xmlns:a16="http://schemas.microsoft.com/office/drawing/2014/main" id="{AE9E1277-14AE-DA38-C936-AA356F282F33}"/>
              </a:ext>
            </a:extLst>
          </p:cNvPr>
          <p:cNvSpPr/>
          <p:nvPr/>
        </p:nvSpPr>
        <p:spPr>
          <a:xfrm>
            <a:off x="4719932" y="2538112"/>
            <a:ext cx="1939908" cy="428197"/>
          </a:xfrm>
          <a:prstGeom prst="rect">
            <a:avLst/>
          </a:prstGeom>
          <a:solidFill>
            <a:srgbClr val="FFD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33" name="Rectangle 32">
            <a:extLst>
              <a:ext uri="{FF2B5EF4-FFF2-40B4-BE49-F238E27FC236}">
                <a16:creationId xmlns:a16="http://schemas.microsoft.com/office/drawing/2014/main" id="{8987A02B-FA80-297F-0823-D3FE21C16ACE}"/>
              </a:ext>
            </a:extLst>
          </p:cNvPr>
          <p:cNvSpPr/>
          <p:nvPr/>
        </p:nvSpPr>
        <p:spPr>
          <a:xfrm>
            <a:off x="6977093" y="2538112"/>
            <a:ext cx="1939908" cy="4281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16" name="TextBox 15">
            <a:extLst>
              <a:ext uri="{FF2B5EF4-FFF2-40B4-BE49-F238E27FC236}">
                <a16:creationId xmlns:a16="http://schemas.microsoft.com/office/drawing/2014/main" id="{59938CF3-5571-7A32-608E-776DDA2813A7}"/>
              </a:ext>
            </a:extLst>
          </p:cNvPr>
          <p:cNvSpPr txBox="1"/>
          <p:nvPr/>
        </p:nvSpPr>
        <p:spPr>
          <a:xfrm>
            <a:off x="4576929" y="2624303"/>
            <a:ext cx="2064266" cy="1800493"/>
          </a:xfrm>
          <a:prstGeom prst="rect">
            <a:avLst/>
          </a:prstGeom>
          <a:noFill/>
        </p:spPr>
        <p:txBody>
          <a:bodyPr wrap="square">
            <a:spAutoFit/>
          </a:bodyPr>
          <a:lstStyle/>
          <a:p>
            <a:pPr marL="342917" lvl="1" defTabSz="685835" fontAlgn="auto">
              <a:spcBef>
                <a:spcPts val="0"/>
              </a:spcBef>
              <a:spcAft>
                <a:spcPts val="0"/>
              </a:spcAft>
              <a:defRPr/>
            </a:pPr>
            <a:r>
              <a:rPr lang="en-US" sz="1200" b="1" kern="0" dirty="0">
                <a:solidFill>
                  <a:prstClr val="black">
                    <a:lumMod val="75000"/>
                    <a:lumOff val="25000"/>
                  </a:prstClr>
                </a:solidFill>
                <a:latin typeface="Aptos" panose="02110004020202020204"/>
                <a:ea typeface="+mn-ea"/>
                <a:cs typeface="+mn-cs"/>
              </a:rPr>
              <a:t>Patient Experience</a:t>
            </a:r>
          </a:p>
          <a:p>
            <a:pPr marL="342917" lvl="1" defTabSz="685835" fontAlgn="auto">
              <a:spcBef>
                <a:spcPts val="0"/>
              </a:spcBef>
              <a:spcAft>
                <a:spcPts val="0"/>
              </a:spcAft>
              <a:defRPr/>
            </a:pPr>
            <a:endParaRPr lang="en-US" sz="1200" b="1" kern="0" dirty="0">
              <a:solidFill>
                <a:prstClr val="black">
                  <a:lumMod val="75000"/>
                  <a:lumOff val="25000"/>
                </a:prstClr>
              </a:solidFill>
              <a:latin typeface="Aptos" panose="0211000402020202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Reduced travel </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Reduced post-op costs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Positive patient reviews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Reduced pain</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Reduced PT visits</a:t>
            </a:r>
          </a:p>
          <a:p>
            <a:pPr marL="557240" lvl="1" indent="-214323" defTabSz="685835" fontAlgn="auto">
              <a:spcBef>
                <a:spcPts val="0"/>
              </a:spcBef>
              <a:spcAft>
                <a:spcPts val="0"/>
              </a:spcAft>
              <a:buFont typeface="Arial" panose="020B0604020202020204" pitchFamily="34" charset="0"/>
              <a:buChar char="•"/>
              <a:defRPr/>
            </a:pPr>
            <a:endParaRPr lang="en-US" sz="1350" kern="0" dirty="0">
              <a:solidFill>
                <a:prstClr val="black"/>
              </a:solidFill>
              <a:latin typeface="Calibri" panose="020F0502020204030204"/>
              <a:ea typeface="+mn-ea"/>
              <a:cs typeface="+mn-cs"/>
            </a:endParaRPr>
          </a:p>
        </p:txBody>
      </p:sp>
      <p:sp>
        <p:nvSpPr>
          <p:cNvPr id="20" name="TextBox 19">
            <a:extLst>
              <a:ext uri="{FF2B5EF4-FFF2-40B4-BE49-F238E27FC236}">
                <a16:creationId xmlns:a16="http://schemas.microsoft.com/office/drawing/2014/main" id="{2B213D2C-127D-B3FC-083B-191D9E79F1EF}"/>
              </a:ext>
            </a:extLst>
          </p:cNvPr>
          <p:cNvSpPr txBox="1"/>
          <p:nvPr/>
        </p:nvSpPr>
        <p:spPr>
          <a:xfrm>
            <a:off x="6715225" y="2624304"/>
            <a:ext cx="2169131" cy="1131079"/>
          </a:xfrm>
          <a:prstGeom prst="rect">
            <a:avLst/>
          </a:prstGeom>
          <a:noFill/>
        </p:spPr>
        <p:txBody>
          <a:bodyPr wrap="square">
            <a:spAutoFit/>
          </a:bodyPr>
          <a:lstStyle/>
          <a:p>
            <a:pPr marL="342917" lvl="1" defTabSz="685835" fontAlgn="auto">
              <a:spcBef>
                <a:spcPts val="0"/>
              </a:spcBef>
              <a:spcAft>
                <a:spcPts val="0"/>
              </a:spcAft>
              <a:defRPr/>
            </a:pPr>
            <a:r>
              <a:rPr lang="en-US" sz="1200" b="1" kern="0" dirty="0">
                <a:solidFill>
                  <a:srgbClr val="FFFFFF"/>
                </a:solidFill>
                <a:latin typeface="Aptos" panose="02110004020202020204"/>
                <a:ea typeface="+mn-ea"/>
                <a:cs typeface="+mn-cs"/>
              </a:rPr>
              <a:t>Differentiate in a Market</a:t>
            </a:r>
          </a:p>
          <a:p>
            <a:pPr marL="342917" lvl="1" defTabSz="685835" fontAlgn="auto">
              <a:spcBef>
                <a:spcPts val="0"/>
              </a:spcBef>
              <a:spcAft>
                <a:spcPts val="0"/>
              </a:spcAft>
              <a:defRPr/>
            </a:pPr>
            <a:endParaRPr lang="en-US" sz="1200" kern="0" dirty="0">
              <a:solidFill>
                <a:prstClr val="black"/>
              </a:solidFill>
              <a:latin typeface="Calibri" panose="020F050202020403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Greater patient volume</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Change in payer mix</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Greater PCP referrals</a:t>
            </a:r>
          </a:p>
        </p:txBody>
      </p:sp>
      <p:grpSp>
        <p:nvGrpSpPr>
          <p:cNvPr id="27" name="Group 26">
            <a:extLst>
              <a:ext uri="{FF2B5EF4-FFF2-40B4-BE49-F238E27FC236}">
                <a16:creationId xmlns:a16="http://schemas.microsoft.com/office/drawing/2014/main" id="{4FE1BDF8-CC80-0F69-00D3-7B81D3080063}"/>
              </a:ext>
            </a:extLst>
          </p:cNvPr>
          <p:cNvGrpSpPr/>
          <p:nvPr/>
        </p:nvGrpSpPr>
        <p:grpSpPr>
          <a:xfrm>
            <a:off x="2374473" y="2525868"/>
            <a:ext cx="2078120" cy="3053091"/>
            <a:chOff x="3165963" y="1829654"/>
            <a:chExt cx="2770827" cy="4070788"/>
          </a:xfrm>
        </p:grpSpPr>
        <p:sp>
          <p:nvSpPr>
            <p:cNvPr id="18" name="TextBox 17">
              <a:extLst>
                <a:ext uri="{FF2B5EF4-FFF2-40B4-BE49-F238E27FC236}">
                  <a16:creationId xmlns:a16="http://schemas.microsoft.com/office/drawing/2014/main" id="{71D31401-E145-535D-1839-B3A2793B35E7}"/>
                </a:ext>
              </a:extLst>
            </p:cNvPr>
            <p:cNvSpPr txBox="1"/>
            <p:nvPr/>
          </p:nvSpPr>
          <p:spPr>
            <a:xfrm>
              <a:off x="3165963" y="1960902"/>
              <a:ext cx="2379619" cy="3939540"/>
            </a:xfrm>
            <a:prstGeom prst="rect">
              <a:avLst/>
            </a:prstGeom>
            <a:noFill/>
          </p:spPr>
          <p:txBody>
            <a:bodyPr wrap="square">
              <a:spAutoFit/>
            </a:bodyPr>
            <a:lstStyle/>
            <a:p>
              <a:pPr marL="342917" lvl="1" defTabSz="685835" fontAlgn="auto">
                <a:spcBef>
                  <a:spcPts val="0"/>
                </a:spcBef>
                <a:spcAft>
                  <a:spcPts val="0"/>
                </a:spcAft>
                <a:defRPr/>
              </a:pPr>
              <a:r>
                <a:rPr lang="en-US" sz="1200" b="1" kern="0" dirty="0">
                  <a:solidFill>
                    <a:srgbClr val="FFFFFF"/>
                  </a:solidFill>
                  <a:latin typeface="Aptos" panose="02110004020202020204"/>
                  <a:ea typeface="+mn-ea"/>
                  <a:cs typeface="+mn-cs"/>
                </a:rPr>
                <a:t>Practice Efficiency</a:t>
              </a:r>
            </a:p>
            <a:p>
              <a:pPr marL="342917" lvl="1" defTabSz="685835" fontAlgn="auto">
                <a:spcBef>
                  <a:spcPts val="0"/>
                </a:spcBef>
                <a:spcAft>
                  <a:spcPts val="0"/>
                </a:spcAft>
                <a:defRPr/>
              </a:pPr>
              <a:endParaRPr lang="en-US" sz="1200" kern="0" dirty="0">
                <a:solidFill>
                  <a:prstClr val="black"/>
                </a:solidFill>
                <a:latin typeface="Aptos" panose="0211000402020202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Reduction in post-op visits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Reduction in phone calls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Identify patients that are above the curve</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Identify patients that are below the curve</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Reduce time per patient during clinic</a:t>
              </a:r>
            </a:p>
            <a:p>
              <a:pPr marL="557240" lvl="1" indent="-214323" defTabSz="685835" fontAlgn="auto">
                <a:spcBef>
                  <a:spcPts val="0"/>
                </a:spcBef>
                <a:spcAft>
                  <a:spcPts val="0"/>
                </a:spcAft>
                <a:buFont typeface="Arial" panose="020B0604020202020204" pitchFamily="34" charset="0"/>
                <a:buChar char="•"/>
                <a:defRPr/>
              </a:pPr>
              <a:endParaRPr lang="en-US" sz="1350" kern="0" dirty="0">
                <a:solidFill>
                  <a:prstClr val="black"/>
                </a:solidFill>
                <a:latin typeface="Calibri" panose="020F0502020204030204"/>
                <a:ea typeface="+mn-ea"/>
                <a:cs typeface="+mn-cs"/>
              </a:endParaRPr>
            </a:p>
          </p:txBody>
        </p:sp>
        <p:sp>
          <p:nvSpPr>
            <p:cNvPr id="22" name="Frame 21">
              <a:extLst>
                <a:ext uri="{FF2B5EF4-FFF2-40B4-BE49-F238E27FC236}">
                  <a16:creationId xmlns:a16="http://schemas.microsoft.com/office/drawing/2014/main" id="{7864661A-EC37-87DF-A910-E633043791E4}"/>
                </a:ext>
              </a:extLst>
            </p:cNvPr>
            <p:cNvSpPr/>
            <p:nvPr/>
          </p:nvSpPr>
          <p:spPr>
            <a:xfrm>
              <a:off x="3296317" y="1829654"/>
              <a:ext cx="2640473" cy="3932781"/>
            </a:xfrm>
            <a:prstGeom prst="frame">
              <a:avLst>
                <a:gd name="adj1" fmla="val 4291"/>
              </a:avLst>
            </a:prstGeom>
            <a:solidFill>
              <a:srgbClr val="4472C4"/>
            </a:solidFill>
            <a:ln w="12700" cap="flat" cmpd="sng" algn="ctr">
              <a:solidFill>
                <a:srgbClr val="4472C4">
                  <a:shade val="15000"/>
                </a:srgbClr>
              </a:solidFill>
              <a:prstDash val="solid"/>
              <a:miter lim="800000"/>
            </a:ln>
            <a:effectLst/>
          </p:spPr>
          <p:txBody>
            <a:bodyPr rtlCol="0" anchor="ctr"/>
            <a:lstStyle/>
            <a:p>
              <a:pPr algn="ctr" defTabSz="685835" fontAlgn="auto">
                <a:spcBef>
                  <a:spcPts val="0"/>
                </a:spcBef>
                <a:spcAft>
                  <a:spcPts val="0"/>
                </a:spcAft>
                <a:defRPr/>
              </a:pPr>
              <a:endParaRPr lang="en-US" sz="1350" kern="0">
                <a:solidFill>
                  <a:prstClr val="black"/>
                </a:solidFill>
                <a:latin typeface="Calibri" panose="020F0502020204030204"/>
                <a:ea typeface="+mn-ea"/>
                <a:cs typeface="+mn-cs"/>
              </a:endParaRPr>
            </a:p>
          </p:txBody>
        </p:sp>
      </p:grpSp>
      <p:sp>
        <p:nvSpPr>
          <p:cNvPr id="30" name="Rectangle 29">
            <a:extLst>
              <a:ext uri="{FF2B5EF4-FFF2-40B4-BE49-F238E27FC236}">
                <a16:creationId xmlns:a16="http://schemas.microsoft.com/office/drawing/2014/main" id="{1B3A6D1D-5538-3228-6B56-4C3DCE804CCF}"/>
              </a:ext>
            </a:extLst>
          </p:cNvPr>
          <p:cNvSpPr/>
          <p:nvPr/>
        </p:nvSpPr>
        <p:spPr>
          <a:xfrm>
            <a:off x="259644" y="2555674"/>
            <a:ext cx="1939908" cy="398954"/>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25" name="Group 24">
            <a:extLst>
              <a:ext uri="{FF2B5EF4-FFF2-40B4-BE49-F238E27FC236}">
                <a16:creationId xmlns:a16="http://schemas.microsoft.com/office/drawing/2014/main" id="{C2882917-BE48-8C34-5F88-A12401BA9527}"/>
              </a:ext>
            </a:extLst>
          </p:cNvPr>
          <p:cNvGrpSpPr/>
          <p:nvPr/>
        </p:nvGrpSpPr>
        <p:grpSpPr>
          <a:xfrm>
            <a:off x="221217" y="2531463"/>
            <a:ext cx="1980355" cy="2949586"/>
            <a:chOff x="294956" y="1837114"/>
            <a:chExt cx="2640473" cy="3932781"/>
          </a:xfrm>
        </p:grpSpPr>
        <p:sp>
          <p:nvSpPr>
            <p:cNvPr id="15" name="TextBox 14">
              <a:extLst>
                <a:ext uri="{FF2B5EF4-FFF2-40B4-BE49-F238E27FC236}">
                  <a16:creationId xmlns:a16="http://schemas.microsoft.com/office/drawing/2014/main" id="{5FA801AE-5BBF-18A5-DA5F-038896952AC2}"/>
                </a:ext>
              </a:extLst>
            </p:cNvPr>
            <p:cNvSpPr txBox="1"/>
            <p:nvPr/>
          </p:nvSpPr>
          <p:spPr>
            <a:xfrm>
              <a:off x="294956" y="1960902"/>
              <a:ext cx="2234261" cy="2862322"/>
            </a:xfrm>
            <a:prstGeom prst="rect">
              <a:avLst/>
            </a:prstGeom>
            <a:noFill/>
          </p:spPr>
          <p:txBody>
            <a:bodyPr wrap="square" rtlCol="0">
              <a:spAutoFit/>
            </a:bodyPr>
            <a:lstStyle/>
            <a:p>
              <a:pPr marL="342917" lvl="1" defTabSz="685835" fontAlgn="auto">
                <a:spcBef>
                  <a:spcPts val="0"/>
                </a:spcBef>
                <a:spcAft>
                  <a:spcPts val="0"/>
                </a:spcAft>
                <a:defRPr/>
              </a:pPr>
              <a:r>
                <a:rPr lang="en-US" sz="1200" b="1" kern="0" dirty="0">
                  <a:solidFill>
                    <a:srgbClr val="FFFFFF"/>
                  </a:solidFill>
                  <a:latin typeface="Aptos" panose="02110004020202020204"/>
                  <a:ea typeface="+mn-ea"/>
                  <a:cs typeface="+mn-cs"/>
                </a:rPr>
                <a:t>Better Outcomes</a:t>
              </a:r>
            </a:p>
            <a:p>
              <a:pPr marL="342917" lvl="1" defTabSz="685835" fontAlgn="auto">
                <a:spcBef>
                  <a:spcPts val="0"/>
                </a:spcBef>
                <a:spcAft>
                  <a:spcPts val="0"/>
                </a:spcAft>
                <a:defRPr/>
              </a:pPr>
              <a:endParaRPr lang="en-US" sz="1200" kern="0" dirty="0">
                <a:solidFill>
                  <a:srgbClr val="FFFFFF"/>
                </a:solidFill>
                <a:latin typeface="Aptos" panose="02110004020202020204"/>
                <a:ea typeface="+mn-ea"/>
                <a:cs typeface="+mn-cs"/>
              </a:endParaRP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Identify patients that need intervention</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Better PROMs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Reduction in MUAs</a:t>
              </a:r>
            </a:p>
            <a:p>
              <a:pPr marL="557240" lvl="1" indent="-214323" defTabSz="685835" fontAlgn="auto">
                <a:spcBef>
                  <a:spcPts val="0"/>
                </a:spcBef>
                <a:spcAft>
                  <a:spcPts val="0"/>
                </a:spcAft>
                <a:buFont typeface="Wingdings" pitchFamily="2" charset="2"/>
                <a:buChar char="q"/>
                <a:defRPr/>
              </a:pPr>
              <a:r>
                <a:rPr lang="en-US" sz="1050" kern="0" dirty="0">
                  <a:solidFill>
                    <a:prstClr val="black"/>
                  </a:solidFill>
                  <a:latin typeface="Aptos" panose="02110004020202020204"/>
                  <a:ea typeface="+mn-ea"/>
                  <a:cs typeface="+mn-cs"/>
                </a:rPr>
                <a:t>Reduction in complications</a:t>
              </a:r>
            </a:p>
            <a:p>
              <a:pPr marL="214323" indent="-214323" defTabSz="685835" fontAlgn="auto">
                <a:spcBef>
                  <a:spcPts val="0"/>
                </a:spcBef>
                <a:spcAft>
                  <a:spcPts val="0"/>
                </a:spcAft>
                <a:buFont typeface="Arial" panose="020B0604020202020204" pitchFamily="34" charset="0"/>
                <a:buChar char="•"/>
                <a:defRPr/>
              </a:pPr>
              <a:endParaRPr lang="en-US" sz="1350" kern="0" dirty="0">
                <a:solidFill>
                  <a:prstClr val="black"/>
                </a:solidFill>
                <a:latin typeface="Calibri" panose="020F0502020204030204"/>
                <a:ea typeface="+mn-ea"/>
                <a:cs typeface="+mn-cs"/>
              </a:endParaRPr>
            </a:p>
          </p:txBody>
        </p:sp>
        <p:sp>
          <p:nvSpPr>
            <p:cNvPr id="21" name="Frame 20">
              <a:extLst>
                <a:ext uri="{FF2B5EF4-FFF2-40B4-BE49-F238E27FC236}">
                  <a16:creationId xmlns:a16="http://schemas.microsoft.com/office/drawing/2014/main" id="{E491D111-B51C-D981-6973-BB6E7D00B841}"/>
                </a:ext>
              </a:extLst>
            </p:cNvPr>
            <p:cNvSpPr/>
            <p:nvPr/>
          </p:nvSpPr>
          <p:spPr>
            <a:xfrm>
              <a:off x="294956" y="1837114"/>
              <a:ext cx="2640473" cy="3932781"/>
            </a:xfrm>
            <a:prstGeom prst="frame">
              <a:avLst>
                <a:gd name="adj1" fmla="val 4291"/>
              </a:avLst>
            </a:prstGeom>
            <a:solidFill>
              <a:srgbClr val="4472C4">
                <a:lumMod val="75000"/>
              </a:srgbClr>
            </a:solidFill>
            <a:ln w="12700" cap="flat" cmpd="sng" algn="ctr">
              <a:solidFill>
                <a:srgbClr val="4472C4">
                  <a:shade val="15000"/>
                </a:srgbClr>
              </a:solidFill>
              <a:prstDash val="solid"/>
              <a:miter lim="800000"/>
            </a:ln>
            <a:effectLst/>
          </p:spPr>
          <p:txBody>
            <a:bodyPr rtlCol="0" anchor="ctr"/>
            <a:lstStyle/>
            <a:p>
              <a:pPr algn="ctr" defTabSz="685835" fontAlgn="auto">
                <a:spcBef>
                  <a:spcPts val="0"/>
                </a:spcBef>
                <a:spcAft>
                  <a:spcPts val="0"/>
                </a:spcAft>
                <a:defRPr/>
              </a:pPr>
              <a:endParaRPr lang="en-US" sz="1350" kern="0">
                <a:solidFill>
                  <a:prstClr val="black"/>
                </a:solidFill>
                <a:latin typeface="Calibri" panose="020F0502020204030204"/>
                <a:ea typeface="+mn-ea"/>
                <a:cs typeface="+mn-cs"/>
              </a:endParaRPr>
            </a:p>
          </p:txBody>
        </p:sp>
      </p:grpSp>
      <p:sp>
        <p:nvSpPr>
          <p:cNvPr id="23" name="Frame 22">
            <a:extLst>
              <a:ext uri="{FF2B5EF4-FFF2-40B4-BE49-F238E27FC236}">
                <a16:creationId xmlns:a16="http://schemas.microsoft.com/office/drawing/2014/main" id="{B8B83EAF-CD97-FC41-A20C-711C0EE36E9D}"/>
              </a:ext>
            </a:extLst>
          </p:cNvPr>
          <p:cNvSpPr/>
          <p:nvPr/>
        </p:nvSpPr>
        <p:spPr>
          <a:xfrm>
            <a:off x="4702226" y="2515911"/>
            <a:ext cx="1980355" cy="2965138"/>
          </a:xfrm>
          <a:prstGeom prst="frame">
            <a:avLst>
              <a:gd name="adj1" fmla="val 4291"/>
            </a:avLst>
          </a:prstGeom>
          <a:solidFill>
            <a:srgbClr val="FFC000">
              <a:lumMod val="60000"/>
              <a:lumOff val="40000"/>
            </a:srgbClr>
          </a:solidFill>
          <a:ln w="12700" cap="flat" cmpd="sng" algn="ctr">
            <a:solidFill>
              <a:srgbClr val="4472C4">
                <a:shade val="15000"/>
              </a:srgbClr>
            </a:solidFill>
            <a:prstDash val="solid"/>
            <a:miter lim="800000"/>
          </a:ln>
          <a:effectLst/>
        </p:spPr>
        <p:txBody>
          <a:bodyPr rtlCol="0" anchor="ctr"/>
          <a:lstStyle/>
          <a:p>
            <a:pPr algn="ctr" defTabSz="685835" fontAlgn="auto">
              <a:spcBef>
                <a:spcPts val="0"/>
              </a:spcBef>
              <a:spcAft>
                <a:spcPts val="0"/>
              </a:spcAft>
              <a:defRPr/>
            </a:pPr>
            <a:endParaRPr lang="en-US" sz="1350" kern="0">
              <a:solidFill>
                <a:prstClr val="black"/>
              </a:solidFill>
              <a:latin typeface="Calibri" panose="020F0502020204030204"/>
              <a:ea typeface="+mn-ea"/>
              <a:cs typeface="+mn-cs"/>
            </a:endParaRPr>
          </a:p>
        </p:txBody>
      </p:sp>
      <p:sp>
        <p:nvSpPr>
          <p:cNvPr id="24" name="Frame 23">
            <a:extLst>
              <a:ext uri="{FF2B5EF4-FFF2-40B4-BE49-F238E27FC236}">
                <a16:creationId xmlns:a16="http://schemas.microsoft.com/office/drawing/2014/main" id="{50EE016D-EE2B-28CB-7559-9A553F8A42B4}"/>
              </a:ext>
            </a:extLst>
          </p:cNvPr>
          <p:cNvSpPr/>
          <p:nvPr/>
        </p:nvSpPr>
        <p:spPr>
          <a:xfrm>
            <a:off x="6955266" y="2531463"/>
            <a:ext cx="1980355" cy="2943991"/>
          </a:xfrm>
          <a:prstGeom prst="frame">
            <a:avLst>
              <a:gd name="adj1" fmla="val 4291"/>
            </a:avLst>
          </a:prstGeom>
          <a:solidFill>
            <a:srgbClr val="FF0000"/>
          </a:solidFill>
          <a:ln w="12700" cap="flat" cmpd="sng" algn="ctr">
            <a:solidFill>
              <a:srgbClr val="4472C4">
                <a:shade val="15000"/>
              </a:srgbClr>
            </a:solidFill>
            <a:prstDash val="solid"/>
            <a:miter lim="800000"/>
          </a:ln>
          <a:effectLst/>
        </p:spPr>
        <p:txBody>
          <a:bodyPr rtlCol="0" anchor="ctr"/>
          <a:lstStyle/>
          <a:p>
            <a:pPr algn="ctr" defTabSz="685835" fontAlgn="auto">
              <a:spcBef>
                <a:spcPts val="0"/>
              </a:spcBef>
              <a:spcAft>
                <a:spcPts val="0"/>
              </a:spcAft>
              <a:defRPr/>
            </a:pPr>
            <a:endParaRPr lang="en-US" sz="1350" kern="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6755969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A19ABA-45E1-A46A-CC98-4A9EE796D5C5}"/>
            </a:ext>
          </a:extLst>
        </p:cNvPr>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nvGrpSpPr>
          <p:cNvPr id="66" name="Group 6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755330" y="2856887"/>
            <a:ext cx="4395038" cy="395784"/>
            <a:chOff x="6081624" y="1998368"/>
            <a:chExt cx="5613457" cy="782175"/>
          </a:xfrm>
          <a:solidFill>
            <a:schemeClr val="accent4"/>
          </a:solidFill>
        </p:grpSpPr>
        <p:sp>
          <p:nvSpPr>
            <p:cNvPr id="67" name="Rectangle 6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71" name="Rectangle 70">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grpSp>
      <p:sp>
        <p:nvSpPr>
          <p:cNvPr id="70" name="Rectangle 6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549439"/>
            <a:ext cx="8333797" cy="40959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ptos" panose="02110004020202020204"/>
            </a:endParaRPr>
          </a:p>
        </p:txBody>
      </p:sp>
      <p:sp>
        <p:nvSpPr>
          <p:cNvPr id="4" name="Title 1">
            <a:extLst>
              <a:ext uri="{FF2B5EF4-FFF2-40B4-BE49-F238E27FC236}">
                <a16:creationId xmlns:a16="http://schemas.microsoft.com/office/drawing/2014/main" id="{D4B55700-6094-D305-428A-16503EE37725}"/>
              </a:ext>
            </a:extLst>
          </p:cNvPr>
          <p:cNvSpPr>
            <a:spLocks noGrp="1"/>
          </p:cNvSpPr>
          <p:nvPr>
            <p:ph type="title"/>
          </p:nvPr>
        </p:nvSpPr>
        <p:spPr>
          <a:xfrm>
            <a:off x="966978" y="1785811"/>
            <a:ext cx="6967699" cy="1012253"/>
          </a:xfrm>
        </p:spPr>
        <p:txBody>
          <a:bodyPr vert="horz" lIns="68580" tIns="34290" rIns="68580" bIns="34290" rtlCol="0" anchor="b">
            <a:normAutofit/>
          </a:bodyPr>
          <a:lstStyle/>
          <a:p>
            <a:pPr fontAlgn="base">
              <a:spcAft>
                <a:spcPct val="0"/>
              </a:spcAft>
            </a:pPr>
            <a:r>
              <a:rPr lang="en-US" altLang="en-US" sz="3150" b="1" dirty="0"/>
              <a:t>DIFFERENTIATE YOUR PRACTICE</a:t>
            </a:r>
            <a:br>
              <a:rPr lang="en-US" altLang="en-US" sz="3150" b="1" dirty="0"/>
            </a:br>
            <a:r>
              <a:rPr lang="en-US" altLang="en-US" sz="3150" b="1" i="1" dirty="0"/>
              <a:t>This Isn’t a Feature. It’s a Flag You Plant.</a:t>
            </a:r>
            <a:endParaRPr lang="en-US" altLang="en-US" sz="3150" dirty="0"/>
          </a:p>
        </p:txBody>
      </p:sp>
      <p:sp>
        <p:nvSpPr>
          <p:cNvPr id="2" name="Rectangle 1">
            <a:extLst>
              <a:ext uri="{FF2B5EF4-FFF2-40B4-BE49-F238E27FC236}">
                <a16:creationId xmlns:a16="http://schemas.microsoft.com/office/drawing/2014/main" id="{0F63E208-C809-BCFE-739C-8C7F01EDF0D6}"/>
              </a:ext>
            </a:extLst>
          </p:cNvPr>
          <p:cNvSpPr>
            <a:spLocks noChangeArrowheads="1"/>
          </p:cNvSpPr>
          <p:nvPr/>
        </p:nvSpPr>
        <p:spPr bwMode="auto">
          <a:xfrm>
            <a:off x="966979" y="2858865"/>
            <a:ext cx="7387313" cy="22741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rmAutofit/>
          </a:bodyPr>
          <a:lstStyle/>
          <a:p>
            <a:pPr defTabSz="685800">
              <a:lnSpc>
                <a:spcPct val="90000"/>
              </a:lnSpc>
              <a:spcAft>
                <a:spcPts val="450"/>
              </a:spcAft>
            </a:pPr>
            <a:r>
              <a:rPr lang="en-US" altLang="en-US" sz="1500" b="1" dirty="0">
                <a:solidFill>
                  <a:prstClr val="black"/>
                </a:solidFill>
                <a:latin typeface="Aptos" panose="02110004020202020204"/>
                <a:ea typeface="+mn-ea"/>
                <a:cs typeface="+mn-cs"/>
              </a:rPr>
              <a:t>With Persona IQ, you can:</a:t>
            </a:r>
          </a:p>
          <a:p>
            <a:pPr indent="-171450" defTabSz="685800">
              <a:lnSpc>
                <a:spcPct val="90000"/>
              </a:lnSpc>
              <a:spcAft>
                <a:spcPts val="450"/>
              </a:spcAft>
              <a:buFont typeface="Arial" panose="020B0604020202020204" pitchFamily="34" charset="0"/>
              <a:buChar char="•"/>
            </a:pPr>
            <a:r>
              <a:rPr lang="en-US" altLang="en-US" sz="1500" dirty="0">
                <a:solidFill>
                  <a:prstClr val="black"/>
                </a:solidFill>
                <a:latin typeface="Aptos" panose="02110004020202020204"/>
                <a:ea typeface="+mn-ea"/>
                <a:cs typeface="+mn-cs"/>
              </a:rPr>
              <a:t>Lead your region in smart recovery care</a:t>
            </a:r>
          </a:p>
          <a:p>
            <a:pPr indent="-171450" defTabSz="685800">
              <a:lnSpc>
                <a:spcPct val="90000"/>
              </a:lnSpc>
              <a:spcAft>
                <a:spcPts val="450"/>
              </a:spcAft>
              <a:buFont typeface="Arial" panose="020B0604020202020204" pitchFamily="34" charset="0"/>
              <a:buChar char="•"/>
            </a:pPr>
            <a:r>
              <a:rPr lang="en-US" altLang="en-US" sz="1500" dirty="0">
                <a:solidFill>
                  <a:prstClr val="black"/>
                </a:solidFill>
                <a:latin typeface="Aptos" panose="02110004020202020204"/>
                <a:ea typeface="+mn-ea"/>
                <a:cs typeface="+mn-cs"/>
              </a:rPr>
              <a:t>Win over patients looking for innovation</a:t>
            </a:r>
          </a:p>
          <a:p>
            <a:pPr indent="-171450" defTabSz="685800">
              <a:lnSpc>
                <a:spcPct val="90000"/>
              </a:lnSpc>
              <a:spcAft>
                <a:spcPts val="450"/>
              </a:spcAft>
              <a:buFont typeface="Arial" panose="020B0604020202020204" pitchFamily="34" charset="0"/>
              <a:buChar char="•"/>
            </a:pPr>
            <a:r>
              <a:rPr lang="en-US" altLang="en-US" sz="1500" dirty="0">
                <a:solidFill>
                  <a:prstClr val="black"/>
                </a:solidFill>
                <a:latin typeface="Aptos" panose="02110004020202020204"/>
                <a:ea typeface="+mn-ea"/>
                <a:cs typeface="+mn-cs"/>
              </a:rPr>
              <a:t>Attract tech-savvy referring physicians</a:t>
            </a:r>
          </a:p>
          <a:p>
            <a:pPr indent="-171450" defTabSz="685800">
              <a:lnSpc>
                <a:spcPct val="90000"/>
              </a:lnSpc>
              <a:spcAft>
                <a:spcPts val="450"/>
              </a:spcAft>
              <a:buFont typeface="Arial" panose="020B0604020202020204" pitchFamily="34" charset="0"/>
              <a:buChar char="•"/>
            </a:pPr>
            <a:r>
              <a:rPr lang="en-US" altLang="en-US" sz="1500" dirty="0">
                <a:solidFill>
                  <a:prstClr val="black"/>
                </a:solidFill>
                <a:latin typeface="Aptos" panose="02110004020202020204"/>
                <a:ea typeface="+mn-ea"/>
                <a:cs typeface="+mn-cs"/>
              </a:rPr>
              <a:t>Build data for research, publications, and presentations</a:t>
            </a:r>
          </a:p>
          <a:p>
            <a:pPr indent="-171450" defTabSz="685800">
              <a:lnSpc>
                <a:spcPct val="90000"/>
              </a:lnSpc>
              <a:spcAft>
                <a:spcPts val="450"/>
              </a:spcAft>
              <a:buFont typeface="Arial" panose="020B0604020202020204" pitchFamily="34" charset="0"/>
              <a:buChar char="•"/>
            </a:pPr>
            <a:r>
              <a:rPr lang="en-US" altLang="en-US" sz="1500" dirty="0">
                <a:solidFill>
                  <a:prstClr val="black"/>
                </a:solidFill>
                <a:latin typeface="Aptos" panose="02110004020202020204"/>
                <a:ea typeface="+mn-ea"/>
                <a:cs typeface="+mn-cs"/>
              </a:rPr>
              <a:t>Align with system-wide goals for value and efficiency</a:t>
            </a:r>
          </a:p>
        </p:txBody>
      </p:sp>
      <p:sp>
        <p:nvSpPr>
          <p:cNvPr id="52" name="Title 1">
            <a:extLst>
              <a:ext uri="{FF2B5EF4-FFF2-40B4-BE49-F238E27FC236}">
                <a16:creationId xmlns:a16="http://schemas.microsoft.com/office/drawing/2014/main" id="{2E331D32-0A0A-1654-F166-1C7424B0BC07}"/>
              </a:ext>
            </a:extLst>
          </p:cNvPr>
          <p:cNvSpPr txBox="1">
            <a:spLocks/>
          </p:cNvSpPr>
          <p:nvPr/>
        </p:nvSpPr>
        <p:spPr>
          <a:xfrm>
            <a:off x="656856" y="963238"/>
            <a:ext cx="7830290" cy="116586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endParaRPr lang="en-US" sz="3300" b="1" dirty="0">
              <a:solidFill>
                <a:prstClr val="black">
                  <a:lumMod val="75000"/>
                  <a:lumOff val="25000"/>
                </a:prstClr>
              </a:solidFill>
              <a:latin typeface="Aptos Display" panose="02110004020202020204"/>
            </a:endParaRPr>
          </a:p>
        </p:txBody>
      </p:sp>
    </p:spTree>
    <p:extLst>
      <p:ext uri="{BB962C8B-B14F-4D97-AF65-F5344CB8AC3E}">
        <p14:creationId xmlns:p14="http://schemas.microsoft.com/office/powerpoint/2010/main" val="188986797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6875C-75AF-D75C-6D89-9611C64576DB}"/>
              </a:ext>
            </a:extLst>
          </p:cNvPr>
          <p:cNvSpPr>
            <a:spLocks noGrp="1"/>
          </p:cNvSpPr>
          <p:nvPr>
            <p:ph type="title"/>
          </p:nvPr>
        </p:nvSpPr>
        <p:spPr/>
        <p:txBody>
          <a:bodyPr/>
          <a:lstStyle/>
          <a:p>
            <a:r>
              <a:rPr lang="en-US" dirty="0"/>
              <a:t>My Mobility</a:t>
            </a:r>
          </a:p>
        </p:txBody>
      </p:sp>
      <p:pic>
        <p:nvPicPr>
          <p:cNvPr id="4" name="Content Placeholder 3">
            <a:extLst>
              <a:ext uri="{FF2B5EF4-FFF2-40B4-BE49-F238E27FC236}">
                <a16:creationId xmlns:a16="http://schemas.microsoft.com/office/drawing/2014/main" id="{C63C08B6-D633-74A5-7AA9-B5D5F20D2E06}"/>
              </a:ext>
            </a:extLst>
          </p:cNvPr>
          <p:cNvPicPr>
            <a:picLocks noGrp="1" noChangeAspect="1"/>
          </p:cNvPicPr>
          <p:nvPr>
            <p:ph idx="1"/>
          </p:nvPr>
        </p:nvPicPr>
        <p:blipFill>
          <a:blip r:embed="rId2"/>
          <a:stretch>
            <a:fillRect/>
          </a:stretch>
        </p:blipFill>
        <p:spPr>
          <a:xfrm>
            <a:off x="123018" y="2057400"/>
            <a:ext cx="8897963" cy="3733800"/>
          </a:xfrm>
          <a:prstGeom prst="rect">
            <a:avLst/>
          </a:prstGeom>
          <a:noFill/>
        </p:spPr>
      </p:pic>
    </p:spTree>
    <p:extLst>
      <p:ext uri="{BB962C8B-B14F-4D97-AF65-F5344CB8AC3E}">
        <p14:creationId xmlns:p14="http://schemas.microsoft.com/office/powerpoint/2010/main" val="2380239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FB83-20A9-8E55-5FAD-3003F67ADC1D}"/>
              </a:ext>
            </a:extLst>
          </p:cNvPr>
          <p:cNvSpPr>
            <a:spLocks noGrp="1"/>
          </p:cNvSpPr>
          <p:nvPr>
            <p:ph type="title"/>
          </p:nvPr>
        </p:nvSpPr>
        <p:spPr>
          <a:xfrm>
            <a:off x="1828800" y="3739060"/>
            <a:ext cx="5486400" cy="566738"/>
          </a:xfrm>
        </p:spPr>
        <p:txBody>
          <a:bodyPr vert="horz" wrap="square" lIns="91440" tIns="45720" rIns="91440" bIns="45720" numCol="1" anchor="b" anchorCtr="0" compatLnSpc="1">
            <a:prstTxWarp prst="textNoShape">
              <a:avLst/>
            </a:prstTxWarp>
            <a:normAutofit/>
          </a:bodyPr>
          <a:lstStyle/>
          <a:p>
            <a:r>
              <a:rPr lang="en-US" b="1" dirty="0">
                <a:effectLst>
                  <a:outerShdw blurRad="38100" dist="38100" dir="2700000" algn="tl">
                    <a:srgbClr val="000000"/>
                  </a:outerShdw>
                </a:effectLst>
                <a:latin typeface="+mj-lt"/>
                <a:ea typeface="+mj-ea"/>
                <a:cs typeface="+mj-cs"/>
              </a:rPr>
              <a:t>Zimmer Persona IQ Smart Implant</a:t>
            </a:r>
          </a:p>
        </p:txBody>
      </p:sp>
      <p:pic>
        <p:nvPicPr>
          <p:cNvPr id="2050" name="Picture 2" descr="Diagram of a device with text and words&#10;&#10;AI-generated content may be incorrect.">
            <a:extLst>
              <a:ext uri="{FF2B5EF4-FFF2-40B4-BE49-F238E27FC236}">
                <a16:creationId xmlns:a16="http://schemas.microsoft.com/office/drawing/2014/main" id="{05E349E4-0EC6-7877-79CF-CB6B251799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4737" y="1654228"/>
            <a:ext cx="5486400" cy="2084832"/>
          </a:xfrm>
          <a:prstGeom prst="rect">
            <a:avLst/>
          </a:prstGeom>
          <a:solidFill>
            <a:srgbClr val="FFFFFF"/>
          </a:solidFill>
        </p:spPr>
      </p:pic>
      <p:sp>
        <p:nvSpPr>
          <p:cNvPr id="5" name="TextBox 4">
            <a:extLst>
              <a:ext uri="{FF2B5EF4-FFF2-40B4-BE49-F238E27FC236}">
                <a16:creationId xmlns:a16="http://schemas.microsoft.com/office/drawing/2014/main" id="{23674CEA-A192-78C3-BB7E-9961C577C51F}"/>
              </a:ext>
            </a:extLst>
          </p:cNvPr>
          <p:cNvSpPr txBox="1"/>
          <p:nvPr/>
        </p:nvSpPr>
        <p:spPr bwMode="auto">
          <a:xfrm>
            <a:off x="2667000" y="4191000"/>
            <a:ext cx="5486400" cy="8048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fontScale="32500" lnSpcReduction="20000"/>
          </a:bodyPr>
          <a:lstStyle/>
          <a:p>
            <a:pPr eaLnBrk="0" hangingPunct="0">
              <a:lnSpc>
                <a:spcPct val="90000"/>
              </a:lnSpc>
              <a:spcBef>
                <a:spcPct val="20000"/>
              </a:spcBef>
              <a:buClr>
                <a:schemeClr val="hlink"/>
              </a:buClr>
              <a:buSzPct val="120000"/>
            </a:pPr>
            <a:endParaRPr lang="en-US" sz="8000" dirty="0">
              <a:effectLst>
                <a:outerShdw blurRad="38100" dist="38100" dir="2700000" algn="tl">
                  <a:srgbClr val="000000"/>
                </a:outerShdw>
              </a:effectLst>
              <a:latin typeface="+mn-lt"/>
              <a:ea typeface="+mn-ea"/>
              <a:cs typeface="+mn-cs"/>
            </a:endParaRPr>
          </a:p>
          <a:p>
            <a:pPr eaLnBrk="0" hangingPunct="0">
              <a:lnSpc>
                <a:spcPct val="90000"/>
              </a:lnSpc>
              <a:spcBef>
                <a:spcPct val="20000"/>
              </a:spcBef>
              <a:buClr>
                <a:schemeClr val="hlink"/>
              </a:buClr>
              <a:buSzPct val="120000"/>
            </a:pPr>
            <a:r>
              <a:rPr lang="en-US" sz="8000" b="1" dirty="0">
                <a:effectLst>
                  <a:outerShdw blurRad="38100" dist="38100" dir="2700000" algn="tl">
                    <a:srgbClr val="000000"/>
                  </a:outerShdw>
                </a:effectLst>
                <a:latin typeface="+mn-lt"/>
                <a:ea typeface="+mn-ea"/>
                <a:cs typeface="+mn-cs"/>
              </a:rPr>
              <a:t>Fitbit for the knee</a:t>
            </a:r>
          </a:p>
          <a:p>
            <a:pPr eaLnBrk="0" hangingPunct="0">
              <a:lnSpc>
                <a:spcPct val="90000"/>
              </a:lnSpc>
              <a:spcBef>
                <a:spcPct val="20000"/>
              </a:spcBef>
              <a:buClr>
                <a:schemeClr val="hlink"/>
              </a:buClr>
              <a:buSzPct val="120000"/>
            </a:pPr>
            <a:endParaRPr lang="en-US" sz="700" dirty="0">
              <a:effectLst>
                <a:outerShdw blurRad="38100" dist="38100" dir="2700000" algn="tl">
                  <a:srgbClr val="000000"/>
                </a:outerShdw>
              </a:effectLst>
              <a:latin typeface="+mn-lt"/>
              <a:ea typeface="+mn-ea"/>
              <a:cs typeface="+mn-cs"/>
            </a:endParaRPr>
          </a:p>
          <a:p>
            <a:pPr eaLnBrk="0" hangingPunct="0">
              <a:lnSpc>
                <a:spcPct val="90000"/>
              </a:lnSpc>
              <a:spcBef>
                <a:spcPct val="20000"/>
              </a:spcBef>
              <a:buClr>
                <a:schemeClr val="hlink"/>
              </a:buClr>
              <a:buSzPct val="120000"/>
            </a:pPr>
            <a:endParaRPr lang="en-US" sz="700" dirty="0">
              <a:effectLst>
                <a:outerShdw blurRad="38100" dist="38100" dir="2700000" algn="tl">
                  <a:srgbClr val="000000"/>
                </a:outerShdw>
              </a:effectLst>
              <a:latin typeface="+mn-lt"/>
              <a:ea typeface="+mn-ea"/>
              <a:cs typeface="+mn-cs"/>
            </a:endParaRPr>
          </a:p>
          <a:p>
            <a:pPr eaLnBrk="0" hangingPunct="0">
              <a:lnSpc>
                <a:spcPct val="90000"/>
              </a:lnSpc>
              <a:spcBef>
                <a:spcPct val="20000"/>
              </a:spcBef>
              <a:buClr>
                <a:schemeClr val="hlink"/>
              </a:buClr>
              <a:buSzPct val="120000"/>
            </a:pPr>
            <a:endParaRPr lang="en-US" sz="700" dirty="0">
              <a:effectLst>
                <a:outerShdw blurRad="38100" dist="38100" dir="2700000" algn="tl">
                  <a:srgbClr val="000000"/>
                </a:outerShdw>
              </a:effectLst>
              <a:latin typeface="+mn-lt"/>
              <a:ea typeface="+mn-ea"/>
              <a:cs typeface="+mn-cs"/>
            </a:endParaRPr>
          </a:p>
        </p:txBody>
      </p:sp>
    </p:spTree>
    <p:extLst>
      <p:ext uri="{BB962C8B-B14F-4D97-AF65-F5344CB8AC3E}">
        <p14:creationId xmlns:p14="http://schemas.microsoft.com/office/powerpoint/2010/main" val="1099854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CAF73A-2BB2-B41D-9C91-D0660D971A6F}"/>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86A4B3A-6EAB-EC3E-CAD5-975D76B78514}"/>
              </a:ext>
            </a:extLst>
          </p:cNvPr>
          <p:cNvSpPr>
            <a:spLocks noGrp="1"/>
          </p:cNvSpPr>
          <p:nvPr>
            <p:ph type="title"/>
          </p:nvPr>
        </p:nvSpPr>
        <p:spPr/>
        <p:txBody>
          <a:bodyPr/>
          <a:lstStyle/>
          <a:p>
            <a:endParaRPr lang="en-US" dirty="0">
              <a:solidFill>
                <a:srgbClr val="FFFF00"/>
              </a:solidFill>
            </a:endParaRPr>
          </a:p>
        </p:txBody>
      </p:sp>
      <p:pic>
        <p:nvPicPr>
          <p:cNvPr id="5" name="Picture 4" descr="A screenshot of a computer&#10;&#10;Description automatically generated">
            <a:extLst>
              <a:ext uri="{FF2B5EF4-FFF2-40B4-BE49-F238E27FC236}">
                <a16:creationId xmlns:a16="http://schemas.microsoft.com/office/drawing/2014/main" id="{C968FD7B-3004-5680-047E-E63A4CF3D1FF}"/>
              </a:ext>
            </a:extLst>
          </p:cNvPr>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818264430"/>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F2F425-A7A0-49CC-8DF1-6117FDD9B22A}"/>
              </a:ext>
            </a:extLst>
          </p:cNvPr>
          <p:cNvSpPr/>
          <p:nvPr/>
        </p:nvSpPr>
        <p:spPr>
          <a:xfrm>
            <a:off x="0" y="1122323"/>
            <a:ext cx="9144000" cy="514429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itle 4">
            <a:extLst>
              <a:ext uri="{FF2B5EF4-FFF2-40B4-BE49-F238E27FC236}">
                <a16:creationId xmlns:a16="http://schemas.microsoft.com/office/drawing/2014/main" id="{53948596-A4A8-97EC-0C30-B0F22AEE10DC}"/>
              </a:ext>
            </a:extLst>
          </p:cNvPr>
          <p:cNvSpPr>
            <a:spLocks noGrp="1"/>
          </p:cNvSpPr>
          <p:nvPr>
            <p:ph type="title"/>
          </p:nvPr>
        </p:nvSpPr>
        <p:spPr>
          <a:xfrm>
            <a:off x="483876" y="1122323"/>
            <a:ext cx="5560359" cy="570604"/>
          </a:xfrm>
        </p:spPr>
        <p:txBody>
          <a:bodyPr>
            <a:normAutofit fontScale="90000"/>
          </a:bodyPr>
          <a:lstStyle/>
          <a:p>
            <a:r>
              <a:rPr lang="en-US" dirty="0">
                <a:solidFill>
                  <a:schemeClr val="tx1"/>
                </a:solidFill>
              </a:rPr>
              <a:t>Implementation</a:t>
            </a:r>
          </a:p>
        </p:txBody>
      </p:sp>
      <p:pic>
        <p:nvPicPr>
          <p:cNvPr id="11" name="Picture 10">
            <a:extLst>
              <a:ext uri="{FF2B5EF4-FFF2-40B4-BE49-F238E27FC236}">
                <a16:creationId xmlns:a16="http://schemas.microsoft.com/office/drawing/2014/main" id="{A59DFB2B-68DB-69CF-E786-F2B846E207D8}"/>
              </a:ext>
            </a:extLst>
          </p:cNvPr>
          <p:cNvPicPr>
            <a:picLocks noChangeAspect="1"/>
          </p:cNvPicPr>
          <p:nvPr/>
        </p:nvPicPr>
        <p:blipFill>
          <a:blip r:embed="rId2"/>
          <a:stretch>
            <a:fillRect/>
          </a:stretch>
        </p:blipFill>
        <p:spPr>
          <a:xfrm>
            <a:off x="6907405" y="2806842"/>
            <a:ext cx="711232" cy="2236637"/>
          </a:xfrm>
          <a:prstGeom prst="rect">
            <a:avLst/>
          </a:prstGeom>
        </p:spPr>
      </p:pic>
      <p:pic>
        <p:nvPicPr>
          <p:cNvPr id="13" name="Picture 12">
            <a:extLst>
              <a:ext uri="{FF2B5EF4-FFF2-40B4-BE49-F238E27FC236}">
                <a16:creationId xmlns:a16="http://schemas.microsoft.com/office/drawing/2014/main" id="{12E4AFAF-B6B6-9699-EAAB-2C6319F431E5}"/>
              </a:ext>
            </a:extLst>
          </p:cNvPr>
          <p:cNvPicPr>
            <a:picLocks noChangeAspect="1"/>
          </p:cNvPicPr>
          <p:nvPr/>
        </p:nvPicPr>
        <p:blipFill>
          <a:blip r:embed="rId3"/>
          <a:stretch>
            <a:fillRect/>
          </a:stretch>
        </p:blipFill>
        <p:spPr>
          <a:xfrm>
            <a:off x="2649710" y="3815589"/>
            <a:ext cx="1169790" cy="842249"/>
          </a:xfrm>
          <a:prstGeom prst="rect">
            <a:avLst/>
          </a:prstGeom>
        </p:spPr>
      </p:pic>
      <p:pic>
        <p:nvPicPr>
          <p:cNvPr id="15" name="Picture 14">
            <a:extLst>
              <a:ext uri="{FF2B5EF4-FFF2-40B4-BE49-F238E27FC236}">
                <a16:creationId xmlns:a16="http://schemas.microsoft.com/office/drawing/2014/main" id="{AAFD914F-42C4-6B0C-C571-62A4D2E628FC}"/>
              </a:ext>
            </a:extLst>
          </p:cNvPr>
          <p:cNvPicPr>
            <a:picLocks noChangeAspect="1"/>
          </p:cNvPicPr>
          <p:nvPr/>
        </p:nvPicPr>
        <p:blipFill>
          <a:blip r:embed="rId4"/>
          <a:srcRect/>
          <a:stretch/>
        </p:blipFill>
        <p:spPr>
          <a:xfrm>
            <a:off x="1912893" y="2141602"/>
            <a:ext cx="1989296" cy="1331745"/>
          </a:xfrm>
          <a:prstGeom prst="rect">
            <a:avLst/>
          </a:prstGeom>
        </p:spPr>
      </p:pic>
      <p:pic>
        <p:nvPicPr>
          <p:cNvPr id="19" name="Picture 18">
            <a:extLst>
              <a:ext uri="{FF2B5EF4-FFF2-40B4-BE49-F238E27FC236}">
                <a16:creationId xmlns:a16="http://schemas.microsoft.com/office/drawing/2014/main" id="{5755552B-06A3-669B-6EB0-B7AB5B0634D7}"/>
              </a:ext>
            </a:extLst>
          </p:cNvPr>
          <p:cNvPicPr>
            <a:picLocks noChangeAspect="1"/>
          </p:cNvPicPr>
          <p:nvPr/>
        </p:nvPicPr>
        <p:blipFill>
          <a:blip r:embed="rId5"/>
          <a:srcRect/>
          <a:stretch/>
        </p:blipFill>
        <p:spPr>
          <a:xfrm>
            <a:off x="5885098" y="4657836"/>
            <a:ext cx="2080731" cy="925830"/>
          </a:xfrm>
          <a:prstGeom prst="rect">
            <a:avLst/>
          </a:prstGeom>
        </p:spPr>
      </p:pic>
      <p:pic>
        <p:nvPicPr>
          <p:cNvPr id="21" name="Picture 20">
            <a:extLst>
              <a:ext uri="{FF2B5EF4-FFF2-40B4-BE49-F238E27FC236}">
                <a16:creationId xmlns:a16="http://schemas.microsoft.com/office/drawing/2014/main" id="{992D9001-9877-CE7A-4A16-5C89315B68F8}"/>
              </a:ext>
            </a:extLst>
          </p:cNvPr>
          <p:cNvPicPr>
            <a:picLocks noChangeAspect="1"/>
          </p:cNvPicPr>
          <p:nvPr/>
        </p:nvPicPr>
        <p:blipFill>
          <a:blip r:embed="rId6"/>
          <a:srcRect/>
          <a:stretch/>
        </p:blipFill>
        <p:spPr>
          <a:xfrm>
            <a:off x="675438" y="4625925"/>
            <a:ext cx="3288227" cy="1003968"/>
          </a:xfrm>
          <a:prstGeom prst="rect">
            <a:avLst/>
          </a:prstGeom>
        </p:spPr>
      </p:pic>
      <p:pic>
        <p:nvPicPr>
          <p:cNvPr id="23" name="Picture 22">
            <a:extLst>
              <a:ext uri="{FF2B5EF4-FFF2-40B4-BE49-F238E27FC236}">
                <a16:creationId xmlns:a16="http://schemas.microsoft.com/office/drawing/2014/main" id="{B160550F-C3CC-A778-DEF3-9167AB16B85C}"/>
              </a:ext>
            </a:extLst>
          </p:cNvPr>
          <p:cNvPicPr>
            <a:picLocks noChangeAspect="1"/>
          </p:cNvPicPr>
          <p:nvPr/>
        </p:nvPicPr>
        <p:blipFill>
          <a:blip r:embed="rId7"/>
          <a:srcRect/>
          <a:stretch/>
        </p:blipFill>
        <p:spPr>
          <a:xfrm>
            <a:off x="3374092" y="2956009"/>
            <a:ext cx="2670143" cy="1427283"/>
          </a:xfrm>
          <a:prstGeom prst="rect">
            <a:avLst/>
          </a:prstGeom>
        </p:spPr>
      </p:pic>
      <p:pic>
        <p:nvPicPr>
          <p:cNvPr id="7" name="Picture 6">
            <a:extLst>
              <a:ext uri="{FF2B5EF4-FFF2-40B4-BE49-F238E27FC236}">
                <a16:creationId xmlns:a16="http://schemas.microsoft.com/office/drawing/2014/main" id="{E4BD5633-72B7-01A3-B572-64EE8C2F0A43}"/>
              </a:ext>
            </a:extLst>
          </p:cNvPr>
          <p:cNvPicPr>
            <a:picLocks noChangeAspect="1"/>
          </p:cNvPicPr>
          <p:nvPr/>
        </p:nvPicPr>
        <p:blipFill>
          <a:blip r:embed="rId8"/>
          <a:stretch>
            <a:fillRect/>
          </a:stretch>
        </p:blipFill>
        <p:spPr>
          <a:xfrm>
            <a:off x="2730726" y="2070790"/>
            <a:ext cx="2565105" cy="542979"/>
          </a:xfrm>
          <a:prstGeom prst="rect">
            <a:avLst/>
          </a:prstGeom>
        </p:spPr>
      </p:pic>
      <p:pic>
        <p:nvPicPr>
          <p:cNvPr id="9" name="Picture 8">
            <a:extLst>
              <a:ext uri="{FF2B5EF4-FFF2-40B4-BE49-F238E27FC236}">
                <a16:creationId xmlns:a16="http://schemas.microsoft.com/office/drawing/2014/main" id="{16D2844B-1813-97B8-5049-B51A6C96C546}"/>
              </a:ext>
            </a:extLst>
          </p:cNvPr>
          <p:cNvPicPr>
            <a:picLocks noChangeAspect="1"/>
          </p:cNvPicPr>
          <p:nvPr/>
        </p:nvPicPr>
        <p:blipFill>
          <a:blip r:embed="rId9"/>
          <a:stretch>
            <a:fillRect/>
          </a:stretch>
        </p:blipFill>
        <p:spPr>
          <a:xfrm>
            <a:off x="5495045" y="4284729"/>
            <a:ext cx="729949" cy="486633"/>
          </a:xfrm>
          <a:prstGeom prst="rect">
            <a:avLst/>
          </a:prstGeom>
        </p:spPr>
      </p:pic>
      <p:pic>
        <p:nvPicPr>
          <p:cNvPr id="17" name="Picture 16">
            <a:extLst>
              <a:ext uri="{FF2B5EF4-FFF2-40B4-BE49-F238E27FC236}">
                <a16:creationId xmlns:a16="http://schemas.microsoft.com/office/drawing/2014/main" id="{8B801E53-ED2C-6903-0948-7E671A549A75}"/>
              </a:ext>
            </a:extLst>
          </p:cNvPr>
          <p:cNvPicPr>
            <a:picLocks noChangeAspect="1"/>
          </p:cNvPicPr>
          <p:nvPr/>
        </p:nvPicPr>
        <p:blipFill>
          <a:blip r:embed="rId10"/>
          <a:srcRect/>
          <a:stretch/>
        </p:blipFill>
        <p:spPr>
          <a:xfrm>
            <a:off x="5295831" y="1923753"/>
            <a:ext cx="2674620" cy="1268730"/>
          </a:xfrm>
          <a:prstGeom prst="rect">
            <a:avLst/>
          </a:prstGeom>
        </p:spPr>
      </p:pic>
      <p:pic>
        <p:nvPicPr>
          <p:cNvPr id="18" name="Picture 17">
            <a:extLst>
              <a:ext uri="{FF2B5EF4-FFF2-40B4-BE49-F238E27FC236}">
                <a16:creationId xmlns:a16="http://schemas.microsoft.com/office/drawing/2014/main" id="{24F789A9-C7CF-44F9-93C1-A592F6EE3EA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0980" r="25291"/>
          <a:stretch/>
        </p:blipFill>
        <p:spPr>
          <a:xfrm>
            <a:off x="3463783" y="1836699"/>
            <a:ext cx="879688" cy="739961"/>
          </a:xfrm>
          <a:prstGeom prst="rect">
            <a:avLst/>
          </a:prstGeom>
        </p:spPr>
      </p:pic>
    </p:spTree>
    <p:extLst>
      <p:ext uri="{BB962C8B-B14F-4D97-AF65-F5344CB8AC3E}">
        <p14:creationId xmlns:p14="http://schemas.microsoft.com/office/powerpoint/2010/main" val="1724088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D4C0-3C2A-ABA2-B724-2238F29CC836}"/>
              </a:ext>
            </a:extLst>
          </p:cNvPr>
          <p:cNvSpPr>
            <a:spLocks noGrp="1"/>
          </p:cNvSpPr>
          <p:nvPr>
            <p:ph type="title"/>
          </p:nvPr>
        </p:nvSpPr>
        <p:spPr/>
        <p:txBody>
          <a:bodyPr/>
          <a:lstStyle/>
          <a:p>
            <a:r>
              <a:rPr lang="en-US" dirty="0"/>
              <a:t>Closing The Loop</a:t>
            </a:r>
          </a:p>
        </p:txBody>
      </p:sp>
      <p:pic>
        <p:nvPicPr>
          <p:cNvPr id="1026" name="Picture 2">
            <a:extLst>
              <a:ext uri="{FF2B5EF4-FFF2-40B4-BE49-F238E27FC236}">
                <a16:creationId xmlns:a16="http://schemas.microsoft.com/office/drawing/2014/main" id="{926657EF-C79C-2BBC-4856-1FE3E7B4B6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7598" y="1905000"/>
            <a:ext cx="776920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85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038EA2-ABC9-40F5-BF0B-D63254631B9F}"/>
              </a:ext>
            </a:extLst>
          </p:cNvPr>
          <p:cNvSpPr/>
          <p:nvPr/>
        </p:nvSpPr>
        <p:spPr>
          <a:xfrm>
            <a:off x="0" y="822041"/>
            <a:ext cx="9144000" cy="514429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8" name="Picture 7" descr="Screen Shot 2021-10-30 at 2.17.09 PM.jpg"/>
          <p:cNvPicPr>
            <a:picLocks noChangeAspect="1"/>
          </p:cNvPicPr>
          <p:nvPr/>
        </p:nvPicPr>
        <p:blipFill rotWithShape="1">
          <a:blip r:embed="rId2">
            <a:extLst>
              <a:ext uri="{28A0092B-C50C-407E-A947-70E740481C1C}">
                <a14:useLocalDpi xmlns:a14="http://schemas.microsoft.com/office/drawing/2010/main" val="0"/>
              </a:ext>
            </a:extLst>
          </a:blip>
          <a:srcRect r="3674"/>
          <a:stretch/>
        </p:blipFill>
        <p:spPr>
          <a:xfrm>
            <a:off x="5057775" y="1975694"/>
            <a:ext cx="3857626" cy="3803073"/>
          </a:xfrm>
          <a:prstGeom prst="rect">
            <a:avLst/>
          </a:prstGeom>
        </p:spPr>
      </p:pic>
      <p:sp>
        <p:nvSpPr>
          <p:cNvPr id="2" name="Title 1"/>
          <p:cNvSpPr>
            <a:spLocks noGrp="1"/>
          </p:cNvSpPr>
          <p:nvPr>
            <p:ph type="title"/>
          </p:nvPr>
        </p:nvSpPr>
        <p:spPr>
          <a:xfrm>
            <a:off x="570593" y="1270824"/>
            <a:ext cx="7886700" cy="704870"/>
          </a:xfrm>
        </p:spPr>
        <p:txBody>
          <a:bodyPr/>
          <a:lstStyle/>
          <a:p>
            <a:r>
              <a:rPr lang="en-US" sz="3600" dirty="0"/>
              <a:t>Knee ROM During Gait</a:t>
            </a:r>
          </a:p>
        </p:txBody>
      </p:sp>
      <p:pic>
        <p:nvPicPr>
          <p:cNvPr id="5" name="Picture 4" descr="Screen Shot 2021-11-07 at 12.20.11 PM.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57" y="2147923"/>
            <a:ext cx="4427289" cy="3086100"/>
          </a:xfrm>
          <a:prstGeom prst="rect">
            <a:avLst/>
          </a:prstGeom>
        </p:spPr>
      </p:pic>
      <p:pic>
        <p:nvPicPr>
          <p:cNvPr id="6" name="Picture 5" descr="Screen Shot 2021-10-30 at 2.17.09 PM.jpg">
            <a:extLst>
              <a:ext uri="{FF2B5EF4-FFF2-40B4-BE49-F238E27FC236}">
                <a16:creationId xmlns:a16="http://schemas.microsoft.com/office/drawing/2014/main" id="{A4727670-C944-1445-A9EA-ED231F59B9D8}"/>
              </a:ext>
            </a:extLst>
          </p:cNvPr>
          <p:cNvPicPr>
            <a:picLocks noChangeAspect="1"/>
          </p:cNvPicPr>
          <p:nvPr/>
        </p:nvPicPr>
        <p:blipFill rotWithShape="1">
          <a:blip r:embed="rId2">
            <a:extLst>
              <a:ext uri="{28A0092B-C50C-407E-A947-70E740481C1C}">
                <a14:useLocalDpi xmlns:a14="http://schemas.microsoft.com/office/drawing/2010/main" val="0"/>
              </a:ext>
            </a:extLst>
          </a:blip>
          <a:srcRect l="4332" r="83773" b="29160"/>
          <a:stretch/>
        </p:blipFill>
        <p:spPr>
          <a:xfrm>
            <a:off x="228600" y="2147923"/>
            <a:ext cx="492345" cy="2786842"/>
          </a:xfrm>
          <a:prstGeom prst="rect">
            <a:avLst/>
          </a:prstGeom>
        </p:spPr>
      </p:pic>
      <p:sp>
        <p:nvSpPr>
          <p:cNvPr id="9" name="TextBox 8"/>
          <p:cNvSpPr txBox="1"/>
          <p:nvPr/>
        </p:nvSpPr>
        <p:spPr>
          <a:xfrm>
            <a:off x="8713506" y="5319748"/>
            <a:ext cx="201895" cy="196272"/>
          </a:xfrm>
          <a:prstGeom prst="rect">
            <a:avLst/>
          </a:prstGeom>
          <a:noFill/>
        </p:spPr>
        <p:txBody>
          <a:bodyPr wrap="square" rtlCol="0">
            <a:spAutoFit/>
          </a:bodyPr>
          <a:lstStyle/>
          <a:p>
            <a:r>
              <a:rPr lang="en-US" sz="1013" baseline="30000" dirty="0"/>
              <a:t>3</a:t>
            </a:r>
          </a:p>
        </p:txBody>
      </p:sp>
      <p:sp>
        <p:nvSpPr>
          <p:cNvPr id="11" name="TextBox 10"/>
          <p:cNvSpPr txBox="1"/>
          <p:nvPr/>
        </p:nvSpPr>
        <p:spPr>
          <a:xfrm>
            <a:off x="324984" y="5695090"/>
            <a:ext cx="2643188" cy="213585"/>
          </a:xfrm>
          <a:prstGeom prst="rect">
            <a:avLst/>
          </a:prstGeom>
          <a:noFill/>
        </p:spPr>
        <p:txBody>
          <a:bodyPr wrap="square" rtlCol="0">
            <a:spAutoFit/>
          </a:bodyPr>
          <a:lstStyle/>
          <a:p>
            <a:pPr algn="ctr"/>
            <a:r>
              <a:rPr lang="en-US" sz="788" dirty="0"/>
              <a:t>Images Courtesy of Peter K. Sculco, M.D.</a:t>
            </a:r>
          </a:p>
        </p:txBody>
      </p:sp>
    </p:spTree>
    <p:extLst>
      <p:ext uri="{BB962C8B-B14F-4D97-AF65-F5344CB8AC3E}">
        <p14:creationId xmlns:p14="http://schemas.microsoft.com/office/powerpoint/2010/main" val="3512752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75A97A-75F2-4926-B137-E7C7D59B2260}"/>
              </a:ext>
            </a:extLst>
          </p:cNvPr>
          <p:cNvSpPr/>
          <p:nvPr/>
        </p:nvSpPr>
        <p:spPr>
          <a:xfrm>
            <a:off x="0" y="822041"/>
            <a:ext cx="9144000" cy="514429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21378072-6410-45AF-BA22-FFF51BA3993B}"/>
              </a:ext>
            </a:extLst>
          </p:cNvPr>
          <p:cNvSpPr>
            <a:spLocks noGrp="1"/>
          </p:cNvSpPr>
          <p:nvPr>
            <p:ph type="title"/>
          </p:nvPr>
        </p:nvSpPr>
        <p:spPr>
          <a:xfrm>
            <a:off x="336660" y="1023153"/>
            <a:ext cx="7886700" cy="994569"/>
          </a:xfrm>
        </p:spPr>
        <p:txBody>
          <a:bodyPr/>
          <a:lstStyle/>
          <a:p>
            <a:pPr algn="l"/>
            <a:r>
              <a:rPr lang="en-US" sz="4000" dirty="0"/>
              <a:t>Stiff Knee Gait Pattern </a:t>
            </a:r>
          </a:p>
        </p:txBody>
      </p:sp>
      <p:pic>
        <p:nvPicPr>
          <p:cNvPr id="4" name="Picture 3" descr="Screen Shot 2021-11-07 at 12.20.11 PM.p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35" y="2340359"/>
            <a:ext cx="4015600" cy="2571750"/>
          </a:xfrm>
          <a:prstGeom prst="rect">
            <a:avLst/>
          </a:prstGeom>
        </p:spPr>
      </p:pic>
      <p:pic>
        <p:nvPicPr>
          <p:cNvPr id="5" name="Picture 4" descr="Screen Shot 2021-10-30 at 2.17.09 PM.jpg">
            <a:extLst>
              <a:ext uri="{FF2B5EF4-FFF2-40B4-BE49-F238E27FC236}">
                <a16:creationId xmlns:a16="http://schemas.microsoft.com/office/drawing/2014/main" id="{A4727670-C944-1445-A9EA-ED231F59B9D8}"/>
              </a:ext>
            </a:extLst>
          </p:cNvPr>
          <p:cNvPicPr>
            <a:picLocks noChangeAspect="1"/>
          </p:cNvPicPr>
          <p:nvPr/>
        </p:nvPicPr>
        <p:blipFill rotWithShape="1">
          <a:blip r:embed="rId3">
            <a:extLst>
              <a:ext uri="{28A0092B-C50C-407E-A947-70E740481C1C}">
                <a14:useLocalDpi xmlns:a14="http://schemas.microsoft.com/office/drawing/2010/main" val="0"/>
              </a:ext>
            </a:extLst>
          </a:blip>
          <a:srcRect l="4332" r="83773" b="29160"/>
          <a:stretch/>
        </p:blipFill>
        <p:spPr>
          <a:xfrm>
            <a:off x="90488" y="2125267"/>
            <a:ext cx="492345" cy="2786842"/>
          </a:xfrm>
          <a:prstGeom prst="rect">
            <a:avLst/>
          </a:prstGeom>
        </p:spPr>
      </p:pic>
      <p:pic>
        <p:nvPicPr>
          <p:cNvPr id="6" name="Picture 5" descr="Screen Shot 2021-10-30 at 10.35.46 PM.jpg"/>
          <p:cNvPicPr>
            <a:picLocks noChangeAspect="1"/>
          </p:cNvPicPr>
          <p:nvPr/>
        </p:nvPicPr>
        <p:blipFill rotWithShape="1">
          <a:blip r:embed="rId4">
            <a:extLst>
              <a:ext uri="{28A0092B-C50C-407E-A947-70E740481C1C}">
                <a14:useLocalDpi xmlns:a14="http://schemas.microsoft.com/office/drawing/2010/main" val="0"/>
              </a:ext>
            </a:extLst>
          </a:blip>
          <a:srcRect t="2646"/>
          <a:stretch/>
        </p:blipFill>
        <p:spPr>
          <a:xfrm>
            <a:off x="4534713" y="2196589"/>
            <a:ext cx="4476368" cy="3154680"/>
          </a:xfrm>
          <a:prstGeom prst="rect">
            <a:avLst/>
          </a:prstGeom>
        </p:spPr>
      </p:pic>
      <p:sp>
        <p:nvSpPr>
          <p:cNvPr id="7" name="TextBox 6"/>
          <p:cNvSpPr txBox="1"/>
          <p:nvPr/>
        </p:nvSpPr>
        <p:spPr>
          <a:xfrm>
            <a:off x="7848601" y="5068377"/>
            <a:ext cx="201895" cy="196272"/>
          </a:xfrm>
          <a:prstGeom prst="rect">
            <a:avLst/>
          </a:prstGeom>
          <a:noFill/>
        </p:spPr>
        <p:txBody>
          <a:bodyPr wrap="square" rtlCol="0">
            <a:spAutoFit/>
          </a:bodyPr>
          <a:lstStyle/>
          <a:p>
            <a:r>
              <a:rPr lang="en-US" sz="1013" baseline="30000" dirty="0"/>
              <a:t>4</a:t>
            </a:r>
          </a:p>
        </p:txBody>
      </p:sp>
      <p:sp>
        <p:nvSpPr>
          <p:cNvPr id="10" name="TextBox 9">
            <a:extLst>
              <a:ext uri="{FF2B5EF4-FFF2-40B4-BE49-F238E27FC236}">
                <a16:creationId xmlns:a16="http://schemas.microsoft.com/office/drawing/2014/main" id="{8E27D597-338F-4876-918E-68CD2AC3D15C}"/>
              </a:ext>
            </a:extLst>
          </p:cNvPr>
          <p:cNvSpPr txBox="1"/>
          <p:nvPr/>
        </p:nvSpPr>
        <p:spPr>
          <a:xfrm>
            <a:off x="-66903" y="5667494"/>
            <a:ext cx="2643188" cy="213585"/>
          </a:xfrm>
          <a:prstGeom prst="rect">
            <a:avLst/>
          </a:prstGeom>
          <a:noFill/>
        </p:spPr>
        <p:txBody>
          <a:bodyPr wrap="square" rtlCol="0">
            <a:spAutoFit/>
          </a:bodyPr>
          <a:lstStyle/>
          <a:p>
            <a:pPr algn="ctr"/>
            <a:r>
              <a:rPr lang="en-US" sz="788" dirty="0"/>
              <a:t>Images Courtesy of Peter K. Sculco, M.D.</a:t>
            </a:r>
          </a:p>
        </p:txBody>
      </p:sp>
    </p:spTree>
    <p:extLst>
      <p:ext uri="{BB962C8B-B14F-4D97-AF65-F5344CB8AC3E}">
        <p14:creationId xmlns:p14="http://schemas.microsoft.com/office/powerpoint/2010/main" val="2792348919"/>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33078"/>
            <a:ext cx="4629150" cy="994172"/>
          </a:xfrm>
        </p:spPr>
        <p:txBody>
          <a:bodyPr>
            <a:normAutofit fontScale="90000"/>
          </a:bodyPr>
          <a:lstStyle/>
          <a:p>
            <a:r>
              <a:rPr lang="en-US" dirty="0">
                <a:solidFill>
                  <a:schemeClr val="accent4"/>
                </a:solidFill>
                <a:latin typeface="Calibri" panose="020F0502020204030204" pitchFamily="34" charset="0"/>
                <a:cs typeface="Calibri" panose="020F0502020204030204" pitchFamily="34" charset="0"/>
              </a:rPr>
              <a:t>ROSA Hip</a:t>
            </a:r>
            <a:br>
              <a:rPr lang="en-US" dirty="0">
                <a:solidFill>
                  <a:schemeClr val="accent4"/>
                </a:solidFill>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Surgeon Centered</a:t>
            </a:r>
            <a:r>
              <a:rPr lang="en-US" dirty="0">
                <a:solidFill>
                  <a:schemeClr val="accent4"/>
                </a:solidFill>
                <a:latin typeface="Calibri" panose="020F0502020204030204" pitchFamily="34" charset="0"/>
                <a:cs typeface="Calibri" panose="020F0502020204030204" pitchFamily="34" charset="0"/>
              </a:rPr>
              <a:t> </a:t>
            </a:r>
          </a:p>
        </p:txBody>
      </p:sp>
      <p:sp>
        <p:nvSpPr>
          <p:cNvPr id="4" name="Text Placeholder 3"/>
          <p:cNvSpPr>
            <a:spLocks noGrp="1"/>
          </p:cNvSpPr>
          <p:nvPr>
            <p:ph type="body" idx="1"/>
          </p:nvPr>
        </p:nvSpPr>
        <p:spPr>
          <a:xfrm>
            <a:off x="972333" y="2657475"/>
            <a:ext cx="4065181" cy="512064"/>
          </a:xfrm>
        </p:spPr>
        <p:txBody>
          <a:bodyPr/>
          <a:lstStyle/>
          <a:p>
            <a:r>
              <a:rPr lang="en-US" sz="1500" dirty="0">
                <a:solidFill>
                  <a:schemeClr val="tx2"/>
                </a:solidFill>
                <a:latin typeface="Calibri" panose="020F0502020204030204" pitchFamily="34" charset="0"/>
                <a:cs typeface="Calibri" panose="020F0502020204030204" pitchFamily="34" charset="0"/>
              </a:rPr>
              <a:t>Flexibility to verify reamer and cup positions</a:t>
            </a:r>
          </a:p>
        </p:txBody>
      </p:sp>
      <p:sp>
        <p:nvSpPr>
          <p:cNvPr id="5" name="Text Placeholder 4"/>
          <p:cNvSpPr>
            <a:spLocks noGrp="1"/>
          </p:cNvSpPr>
          <p:nvPr>
            <p:ph type="body" idx="11"/>
          </p:nvPr>
        </p:nvSpPr>
        <p:spPr>
          <a:xfrm>
            <a:off x="972332" y="3401139"/>
            <a:ext cx="4486908" cy="512064"/>
          </a:xfrm>
        </p:spPr>
        <p:txBody>
          <a:bodyPr/>
          <a:lstStyle/>
          <a:p>
            <a:r>
              <a:rPr lang="en-US" sz="1500" dirty="0">
                <a:solidFill>
                  <a:schemeClr val="tx2"/>
                </a:solidFill>
                <a:latin typeface="Calibri" panose="020F0502020204030204" pitchFamily="34" charset="0"/>
                <a:cs typeface="Calibri" panose="020F0502020204030204" pitchFamily="34" charset="0"/>
              </a:rPr>
              <a:t>Surgeon choice for ROSA Arm cup impaction assistance or traditional inserter</a:t>
            </a:r>
          </a:p>
        </p:txBody>
      </p:sp>
      <p:sp>
        <p:nvSpPr>
          <p:cNvPr id="6" name="Text Placeholder 5"/>
          <p:cNvSpPr>
            <a:spLocks noGrp="1"/>
          </p:cNvSpPr>
          <p:nvPr>
            <p:ph type="body" idx="12"/>
          </p:nvPr>
        </p:nvSpPr>
        <p:spPr>
          <a:xfrm>
            <a:off x="972332" y="4144803"/>
            <a:ext cx="4188144" cy="512064"/>
          </a:xfrm>
        </p:spPr>
        <p:txBody>
          <a:bodyPr/>
          <a:lstStyle/>
          <a:p>
            <a:pPr lvl="0"/>
            <a:r>
              <a:rPr lang="en-US" sz="1500" dirty="0">
                <a:solidFill>
                  <a:schemeClr val="tx2"/>
                </a:solidFill>
                <a:latin typeface="Calibri" panose="020F0502020204030204" pitchFamily="34" charset="0"/>
                <a:cs typeface="Calibri" panose="020F0502020204030204" pitchFamily="34" charset="0"/>
              </a:rPr>
              <a:t>Surgeon chooses stem, leg length and offset goals</a:t>
            </a:r>
          </a:p>
        </p:txBody>
      </p:sp>
      <p:sp>
        <p:nvSpPr>
          <p:cNvPr id="7" name="Text Placeholder 6"/>
          <p:cNvSpPr>
            <a:spLocks noGrp="1"/>
          </p:cNvSpPr>
          <p:nvPr>
            <p:ph type="body" idx="13"/>
          </p:nvPr>
        </p:nvSpPr>
        <p:spPr>
          <a:xfrm>
            <a:off x="972333" y="4956081"/>
            <a:ext cx="4065181" cy="512064"/>
          </a:xfrm>
        </p:spPr>
        <p:txBody>
          <a:bodyPr/>
          <a:lstStyle/>
          <a:p>
            <a:pPr lvl="0"/>
            <a:r>
              <a:rPr lang="en-US" sz="1500" dirty="0">
                <a:solidFill>
                  <a:schemeClr val="tx2"/>
                </a:solidFill>
                <a:latin typeface="Calibri" panose="020F0502020204030204" pitchFamily="34" charset="0"/>
                <a:cs typeface="Calibri" panose="020F0502020204030204" pitchFamily="34" charset="0"/>
              </a:rPr>
              <a:t>Trial panel evaluation grid for surgeon guidance to choose neck and head options based on actionable data</a:t>
            </a:r>
          </a:p>
        </p:txBody>
      </p:sp>
    </p:spTree>
    <p:custDataLst>
      <p:tags r:id="rId1"/>
    </p:custDataLst>
    <p:extLst>
      <p:ext uri="{BB962C8B-B14F-4D97-AF65-F5344CB8AC3E}">
        <p14:creationId xmlns:p14="http://schemas.microsoft.com/office/powerpoint/2010/main" val="1601717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E881FB-A287-BDEA-00D3-74C21A479053}"/>
              </a:ext>
            </a:extLst>
          </p:cNvPr>
          <p:cNvPicPr>
            <a:picLocks noChangeAspect="1"/>
          </p:cNvPicPr>
          <p:nvPr/>
        </p:nvPicPr>
        <p:blipFill>
          <a:blip r:embed="rId3">
            <a:alphaModFix amt="50000"/>
            <a:duotone>
              <a:schemeClr val="accent1">
                <a:shade val="45000"/>
                <a:satMod val="135000"/>
              </a:schemeClr>
              <a:prstClr val="white"/>
            </a:duotone>
          </a:blip>
          <a:stretch>
            <a:fillRect/>
          </a:stretch>
        </p:blipFill>
        <p:spPr>
          <a:xfrm>
            <a:off x="0" y="856853"/>
            <a:ext cx="7170926" cy="5144294"/>
          </a:xfrm>
          <a:prstGeom prst="rect">
            <a:avLst/>
          </a:prstGeom>
        </p:spPr>
      </p:pic>
      <p:sp>
        <p:nvSpPr>
          <p:cNvPr id="2" name="Title 1">
            <a:extLst>
              <a:ext uri="{FF2B5EF4-FFF2-40B4-BE49-F238E27FC236}">
                <a16:creationId xmlns:a16="http://schemas.microsoft.com/office/drawing/2014/main" id="{3DABE25E-B40B-327D-FB48-5D051FC128FE}"/>
              </a:ext>
            </a:extLst>
          </p:cNvPr>
          <p:cNvSpPr>
            <a:spLocks noGrp="1"/>
          </p:cNvSpPr>
          <p:nvPr>
            <p:ph type="title"/>
          </p:nvPr>
        </p:nvSpPr>
        <p:spPr/>
        <p:txBody>
          <a:bodyPr vert="horz" wrap="square" lIns="45720" tIns="22860" rIns="45720" bIns="22860" numCol="1" anchor="ctr" anchorCtr="0" compatLnSpc="1">
            <a:prstTxWarp prst="textNoShape">
              <a:avLst/>
            </a:prstTxWarp>
          </a:bodyPr>
          <a:lstStyle/>
          <a:p>
            <a:r>
              <a:rPr lang="en-US" dirty="0">
                <a:solidFill>
                  <a:schemeClr val="tx2"/>
                </a:solidFill>
                <a:latin typeface="Montserrat ExtraBold"/>
              </a:rPr>
              <a:t>Introducing Recovery Curves</a:t>
            </a:r>
            <a:br>
              <a:rPr lang="en-US" dirty="0">
                <a:solidFill>
                  <a:schemeClr val="tx2"/>
                </a:solidFill>
              </a:rPr>
            </a:br>
            <a:r>
              <a:rPr lang="en-US" sz="2400" dirty="0">
                <a:solidFill>
                  <a:schemeClr val="tx2"/>
                </a:solidFill>
                <a:latin typeface="Montserrat ExtraBold"/>
              </a:rPr>
              <a:t>(release Q4 2022)</a:t>
            </a:r>
          </a:p>
        </p:txBody>
      </p:sp>
      <p:sp>
        <p:nvSpPr>
          <p:cNvPr id="3" name="Text Placeholder 2">
            <a:extLst>
              <a:ext uri="{FF2B5EF4-FFF2-40B4-BE49-F238E27FC236}">
                <a16:creationId xmlns:a16="http://schemas.microsoft.com/office/drawing/2014/main" id="{BDB00BA7-7D16-6258-4F18-8995F9BCAF39}"/>
              </a:ext>
            </a:extLst>
          </p:cNvPr>
          <p:cNvSpPr>
            <a:spLocks noGrp="1"/>
          </p:cNvSpPr>
          <p:nvPr>
            <p:ph type="body" sz="quarter" idx="10"/>
          </p:nvPr>
        </p:nvSpPr>
        <p:spPr>
          <a:xfrm>
            <a:off x="628650" y="2296716"/>
            <a:ext cx="3223260" cy="3207544"/>
          </a:xfrm>
        </p:spPr>
        <p:txBody>
          <a:bodyPr vert="horz" wrap="square" lIns="45720" tIns="22860" rIns="45720" bIns="22860" numCol="1" anchor="t" anchorCtr="0" compatLnSpc="1">
            <a:prstTxWarp prst="textNoShape">
              <a:avLst/>
            </a:prstTxWarp>
          </a:bodyPr>
          <a:lstStyle/>
          <a:p>
            <a:r>
              <a:rPr lang="en-US" sz="1200"/>
              <a:t>Recovery Curves quantify “normal” recovery (vs. good / bad)</a:t>
            </a:r>
          </a:p>
          <a:p>
            <a:r>
              <a:rPr lang="en-US" sz="1200"/>
              <a:t>In November we plan to release Recovery Curves for all activity level and gait quality parameters:</a:t>
            </a:r>
            <a:endParaRPr lang="en-US" sz="1200" b="1" i="1"/>
          </a:p>
          <a:p>
            <a:pPr lvl="1"/>
            <a:r>
              <a:rPr lang="en-US"/>
              <a:t>Walking speed</a:t>
            </a:r>
          </a:p>
          <a:p>
            <a:pPr lvl="1"/>
            <a:r>
              <a:rPr lang="en-US"/>
              <a:t>Step count</a:t>
            </a:r>
          </a:p>
          <a:p>
            <a:pPr lvl="1"/>
            <a:r>
              <a:rPr lang="en-US"/>
              <a:t>Knee range of motion</a:t>
            </a:r>
          </a:p>
          <a:p>
            <a:pPr lvl="1"/>
            <a:r>
              <a:rPr lang="en-US"/>
              <a:t>Tibia range of motion</a:t>
            </a:r>
          </a:p>
          <a:p>
            <a:pPr lvl="1"/>
            <a:r>
              <a:rPr lang="en-US"/>
              <a:t>Stride length</a:t>
            </a:r>
          </a:p>
          <a:p>
            <a:pPr lvl="1"/>
            <a:r>
              <a:rPr lang="en-US"/>
              <a:t>Cadence</a:t>
            </a:r>
          </a:p>
          <a:p>
            <a:pPr lvl="1"/>
            <a:r>
              <a:rPr lang="en-US"/>
              <a:t>Distance</a:t>
            </a:r>
          </a:p>
          <a:p>
            <a:r>
              <a:rPr lang="en-US" sz="1200"/>
              <a:t>Initial peer grouping by age &amp; gender, later height, weight, BMI etc.</a:t>
            </a:r>
          </a:p>
          <a:p>
            <a:pPr marL="342900" lvl="1" indent="0">
              <a:buNone/>
            </a:pPr>
            <a:endParaRPr lang="en-US"/>
          </a:p>
        </p:txBody>
      </p:sp>
      <p:pic>
        <p:nvPicPr>
          <p:cNvPr id="7" name="Picture 6" descr="Chart&#10;&#10;Description automatically generated">
            <a:extLst>
              <a:ext uri="{FF2B5EF4-FFF2-40B4-BE49-F238E27FC236}">
                <a16:creationId xmlns:a16="http://schemas.microsoft.com/office/drawing/2014/main" id="{8CAF0F6A-E411-0715-5F0E-C066EAEFD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150" y="1961305"/>
            <a:ext cx="4489540" cy="3591632"/>
          </a:xfrm>
          <a:prstGeom prst="rect">
            <a:avLst/>
          </a:prstGeom>
        </p:spPr>
      </p:pic>
      <p:sp>
        <p:nvSpPr>
          <p:cNvPr id="4" name="TextBox 3">
            <a:extLst>
              <a:ext uri="{FF2B5EF4-FFF2-40B4-BE49-F238E27FC236}">
                <a16:creationId xmlns:a16="http://schemas.microsoft.com/office/drawing/2014/main" id="{80E9A6E7-E9FB-1836-1637-13EEDED320F9}"/>
              </a:ext>
            </a:extLst>
          </p:cNvPr>
          <p:cNvSpPr txBox="1"/>
          <p:nvPr/>
        </p:nvSpPr>
        <p:spPr>
          <a:xfrm>
            <a:off x="6649373" y="5754303"/>
            <a:ext cx="2488182" cy="173124"/>
          </a:xfrm>
          <a:prstGeom prst="rect">
            <a:avLst/>
          </a:prstGeom>
          <a:noFill/>
        </p:spPr>
        <p:txBody>
          <a:bodyPr wrap="none" rtlCol="0">
            <a:spAutoFit/>
          </a:bodyPr>
          <a:lstStyle/>
          <a:p>
            <a:r>
              <a:rPr lang="en-US" sz="525"/>
              <a:t>As of 10.25.22          LIT-1014  Rev. A  PIQ Surgeon Data Review – Louisville</a:t>
            </a:r>
          </a:p>
        </p:txBody>
      </p:sp>
      <p:sp>
        <p:nvSpPr>
          <p:cNvPr id="6" name="TextBox 5">
            <a:extLst>
              <a:ext uri="{FF2B5EF4-FFF2-40B4-BE49-F238E27FC236}">
                <a16:creationId xmlns:a16="http://schemas.microsoft.com/office/drawing/2014/main" id="{E0B01679-179B-A04D-8B0E-AEA0CB082B19}"/>
              </a:ext>
            </a:extLst>
          </p:cNvPr>
          <p:cNvSpPr txBox="1"/>
          <p:nvPr/>
        </p:nvSpPr>
        <p:spPr>
          <a:xfrm>
            <a:off x="194648" y="5554248"/>
            <a:ext cx="8758853" cy="246221"/>
          </a:xfrm>
          <a:prstGeom prst="rect">
            <a:avLst/>
          </a:prstGeom>
          <a:noFill/>
          <a:ln w="19050">
            <a:solidFill>
              <a:schemeClr val="bg1">
                <a:lumMod val="60000"/>
                <a:lumOff val="40000"/>
              </a:schemeClr>
            </a:solidFill>
          </a:ln>
        </p:spPr>
        <p:txBody>
          <a:bodyPr wrap="square" rtlCol="0">
            <a:spAutoFit/>
          </a:bodyPr>
          <a:lstStyle/>
          <a:p>
            <a:r>
              <a:rPr lang="en-US" sz="500">
                <a:solidFill>
                  <a:schemeClr val="bg1">
                    <a:lumMod val="60000"/>
                    <a:lumOff val="40000"/>
                  </a:schemeClr>
                </a:solidFill>
                <a:latin typeface="+mn-lt"/>
              </a:rPr>
              <a:t>DISCLAIMER:  Products presented herein are research and development concepts that may be developed into medical devices for US Food and Drug Administration commercial market application review and subsequent commercial use. These representations are forward looking research design concepts and have not entered development and are not commercially available.</a:t>
            </a:r>
          </a:p>
        </p:txBody>
      </p:sp>
    </p:spTree>
    <p:extLst>
      <p:ext uri="{BB962C8B-B14F-4D97-AF65-F5344CB8AC3E}">
        <p14:creationId xmlns:p14="http://schemas.microsoft.com/office/powerpoint/2010/main" val="1024822727"/>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9EBAAC-B106-0CEE-11F4-3B5B177EA9F9}"/>
              </a:ext>
            </a:extLst>
          </p:cNvPr>
          <p:cNvPicPr>
            <a:picLocks noGrp="1" noChangeAspect="1"/>
          </p:cNvPicPr>
          <p:nvPr>
            <p:ph idx="1"/>
          </p:nvPr>
        </p:nvPicPr>
        <p:blipFill>
          <a:blip r:embed="rId2"/>
          <a:srcRect t="332"/>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87677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67DD-7EC8-D7F8-C27D-EDF81820DCAE}"/>
              </a:ext>
            </a:extLst>
          </p:cNvPr>
          <p:cNvSpPr>
            <a:spLocks noGrp="1"/>
          </p:cNvSpPr>
          <p:nvPr>
            <p:ph type="title"/>
          </p:nvPr>
        </p:nvSpPr>
        <p:spPr/>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2E60B6A7-4CF1-64A6-51BE-CF448A2BC423}"/>
              </a:ext>
            </a:extLst>
          </p:cNvPr>
          <p:cNvPicPr>
            <a:picLocks noGrp="1" noChangeAspect="1"/>
          </p:cNvPicPr>
          <p:nvPr>
            <p:ph idx="1"/>
          </p:nvPr>
        </p:nvPicPr>
        <p:blipFill>
          <a:blip r:embed="rId2"/>
          <a:stretch>
            <a:fillRect/>
          </a:stretch>
        </p:blipFill>
        <p:spPr>
          <a:xfrm>
            <a:off x="49846" y="1981200"/>
            <a:ext cx="9044308" cy="3634963"/>
          </a:xfrm>
        </p:spPr>
      </p:pic>
    </p:spTree>
    <p:extLst>
      <p:ext uri="{BB962C8B-B14F-4D97-AF65-F5344CB8AC3E}">
        <p14:creationId xmlns:p14="http://schemas.microsoft.com/office/powerpoint/2010/main" val="2474718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BBB9DF-0135-6555-79A7-6725810F6BD8}"/>
              </a:ext>
            </a:extLst>
          </p:cNvPr>
          <p:cNvPicPr>
            <a:picLocks noChangeAspect="1"/>
          </p:cNvPicPr>
          <p:nvPr/>
        </p:nvPicPr>
        <p:blipFill>
          <a:blip r:embed="rId3">
            <a:alphaModFix amt="50000"/>
            <a:duotone>
              <a:schemeClr val="accent1">
                <a:shade val="45000"/>
                <a:satMod val="135000"/>
              </a:schemeClr>
              <a:prstClr val="white"/>
            </a:duotone>
          </a:blip>
          <a:stretch>
            <a:fillRect/>
          </a:stretch>
        </p:blipFill>
        <p:spPr>
          <a:xfrm>
            <a:off x="0" y="746970"/>
            <a:ext cx="7170926" cy="5144294"/>
          </a:xfrm>
          <a:prstGeom prst="rect">
            <a:avLst/>
          </a:prstGeom>
        </p:spPr>
      </p:pic>
      <p:sp>
        <p:nvSpPr>
          <p:cNvPr id="2" name="Title 1">
            <a:extLst>
              <a:ext uri="{FF2B5EF4-FFF2-40B4-BE49-F238E27FC236}">
                <a16:creationId xmlns:a16="http://schemas.microsoft.com/office/drawing/2014/main" id="{3DABE25E-B40B-327D-FB48-5D051FC128FE}"/>
              </a:ext>
            </a:extLst>
          </p:cNvPr>
          <p:cNvSpPr>
            <a:spLocks noGrp="1"/>
          </p:cNvSpPr>
          <p:nvPr>
            <p:ph type="title"/>
          </p:nvPr>
        </p:nvSpPr>
        <p:spPr/>
        <p:txBody>
          <a:bodyPr/>
          <a:lstStyle/>
          <a:p>
            <a:r>
              <a:rPr lang="en-US" sz="3300" dirty="0"/>
              <a:t>Canary Gait Quality Index</a:t>
            </a:r>
          </a:p>
        </p:txBody>
      </p:sp>
      <p:sp>
        <p:nvSpPr>
          <p:cNvPr id="3" name="Text Placeholder 2">
            <a:extLst>
              <a:ext uri="{FF2B5EF4-FFF2-40B4-BE49-F238E27FC236}">
                <a16:creationId xmlns:a16="http://schemas.microsoft.com/office/drawing/2014/main" id="{BDB00BA7-7D16-6258-4F18-8995F9BCAF39}"/>
              </a:ext>
            </a:extLst>
          </p:cNvPr>
          <p:cNvSpPr>
            <a:spLocks noGrp="1"/>
          </p:cNvSpPr>
          <p:nvPr>
            <p:ph type="body" sz="quarter" idx="10"/>
          </p:nvPr>
        </p:nvSpPr>
        <p:spPr>
          <a:xfrm>
            <a:off x="883293" y="1961305"/>
            <a:ext cx="7886700" cy="3207544"/>
          </a:xfrm>
        </p:spPr>
        <p:txBody>
          <a:bodyPr vert="horz" wrap="square" lIns="45720" tIns="22860" rIns="45720" bIns="22860" numCol="1" anchor="t" anchorCtr="0" compatLnSpc="1">
            <a:prstTxWarp prst="textNoShape">
              <a:avLst/>
            </a:prstTxWarp>
          </a:bodyPr>
          <a:lstStyle/>
          <a:p>
            <a:r>
              <a:rPr lang="en-US" dirty="0"/>
              <a:t>Clinicians will be able to remotely monitor patients to know if they’re limping</a:t>
            </a:r>
          </a:p>
          <a:p>
            <a:pPr lvl="1"/>
            <a:r>
              <a:rPr lang="en-US" dirty="0"/>
              <a:t>Helpful to triage patients who may need an intervention</a:t>
            </a:r>
          </a:p>
          <a:p>
            <a:endParaRPr lang="en-US" dirty="0"/>
          </a:p>
          <a:p>
            <a:r>
              <a:rPr lang="en-US" dirty="0"/>
              <a:t>The Gait Quality Index is a digital biomarker that ranges from 0 to 100</a:t>
            </a:r>
          </a:p>
          <a:p>
            <a:pPr lvl="1"/>
            <a:r>
              <a:rPr lang="en-US" dirty="0"/>
              <a:t>e.g. 0-20: Severe limping, 20-70: Mild/moderate limping, 70-100: Healthy gait</a:t>
            </a:r>
          </a:p>
          <a:p>
            <a:endParaRPr lang="en-US" dirty="0"/>
          </a:p>
          <a:p>
            <a:r>
              <a:rPr lang="en-US" dirty="0"/>
              <a:t>The GQI will be trained and validated on clinical trial data</a:t>
            </a:r>
          </a:p>
          <a:p>
            <a:endParaRPr lang="en-US" dirty="0"/>
          </a:p>
          <a:p>
            <a:r>
              <a:rPr lang="en-US" dirty="0"/>
              <a:t>We plan to submit to the FDA in Q1 2023, and are aiming for a Q2 2023 release if we get approval</a:t>
            </a:r>
          </a:p>
        </p:txBody>
      </p:sp>
      <p:sp>
        <p:nvSpPr>
          <p:cNvPr id="5" name="TextBox 4">
            <a:extLst>
              <a:ext uri="{FF2B5EF4-FFF2-40B4-BE49-F238E27FC236}">
                <a16:creationId xmlns:a16="http://schemas.microsoft.com/office/drawing/2014/main" id="{FD329723-8D3F-5FCF-DA38-FFE03A9AB976}"/>
              </a:ext>
            </a:extLst>
          </p:cNvPr>
          <p:cNvSpPr txBox="1"/>
          <p:nvPr/>
        </p:nvSpPr>
        <p:spPr>
          <a:xfrm>
            <a:off x="286575" y="5430029"/>
            <a:ext cx="8570850" cy="246221"/>
          </a:xfrm>
          <a:prstGeom prst="rect">
            <a:avLst/>
          </a:prstGeom>
          <a:noFill/>
          <a:ln w="19050">
            <a:solidFill>
              <a:schemeClr val="bg1">
                <a:lumMod val="60000"/>
                <a:lumOff val="40000"/>
              </a:schemeClr>
            </a:solidFill>
          </a:ln>
        </p:spPr>
        <p:txBody>
          <a:bodyPr wrap="square" rtlCol="0">
            <a:spAutoFit/>
          </a:bodyPr>
          <a:lstStyle/>
          <a:p>
            <a:r>
              <a:rPr lang="en-US" sz="500">
                <a:solidFill>
                  <a:schemeClr val="bg1">
                    <a:lumMod val="60000"/>
                    <a:lumOff val="40000"/>
                  </a:schemeClr>
                </a:solidFill>
                <a:latin typeface="+mn-lt"/>
              </a:rPr>
              <a:t>DISCLAIMER:  Products presented herein are research and development concepts that may be developed into medical devices for US Food and Drug Administration commercial market application review and subsequent commercial use. These representations are forward looking research design concepts and have not entered development and are not commercially available.</a:t>
            </a:r>
          </a:p>
        </p:txBody>
      </p:sp>
      <p:sp>
        <p:nvSpPr>
          <p:cNvPr id="4" name="TextBox 3">
            <a:extLst>
              <a:ext uri="{FF2B5EF4-FFF2-40B4-BE49-F238E27FC236}">
                <a16:creationId xmlns:a16="http://schemas.microsoft.com/office/drawing/2014/main" id="{D6B79035-B76F-4873-C9AE-C5C6E7E8B15A}"/>
              </a:ext>
            </a:extLst>
          </p:cNvPr>
          <p:cNvSpPr txBox="1"/>
          <p:nvPr/>
        </p:nvSpPr>
        <p:spPr>
          <a:xfrm>
            <a:off x="6649373" y="5754303"/>
            <a:ext cx="2488182" cy="173124"/>
          </a:xfrm>
          <a:prstGeom prst="rect">
            <a:avLst/>
          </a:prstGeom>
          <a:noFill/>
        </p:spPr>
        <p:txBody>
          <a:bodyPr wrap="none" rtlCol="0">
            <a:spAutoFit/>
          </a:bodyPr>
          <a:lstStyle/>
          <a:p>
            <a:r>
              <a:rPr lang="en-US" sz="525"/>
              <a:t>As of 10.25.22          LIT-1014  Rev. A  PIQ Surgeon Data Review – Louisville</a:t>
            </a:r>
          </a:p>
        </p:txBody>
      </p:sp>
    </p:spTree>
    <p:extLst>
      <p:ext uri="{BB962C8B-B14F-4D97-AF65-F5344CB8AC3E}">
        <p14:creationId xmlns:p14="http://schemas.microsoft.com/office/powerpoint/2010/main" val="167625985"/>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5B0D702-0AFF-35F0-0567-9A33F23DC8A7}"/>
              </a:ext>
            </a:extLst>
          </p:cNvPr>
          <p:cNvSpPr>
            <a:spLocks noGrp="1"/>
          </p:cNvSpPr>
          <p:nvPr>
            <p:ph type="title"/>
          </p:nvPr>
        </p:nvSpPr>
        <p:spPr>
          <a:xfrm>
            <a:off x="457200" y="292100"/>
            <a:ext cx="8229600" cy="1384300"/>
          </a:xfrm>
        </p:spPr>
        <p:txBody>
          <a:bodyPr/>
          <a:lstStyle/>
          <a:p>
            <a:r>
              <a:rPr lang="en-US" dirty="0"/>
              <a:t>My Mobility &amp; PIQ</a:t>
            </a:r>
          </a:p>
        </p:txBody>
      </p:sp>
      <p:pic>
        <p:nvPicPr>
          <p:cNvPr id="4" name="Picture 3">
            <a:extLst>
              <a:ext uri="{FF2B5EF4-FFF2-40B4-BE49-F238E27FC236}">
                <a16:creationId xmlns:a16="http://schemas.microsoft.com/office/drawing/2014/main" id="{3B5F7D7C-EBA3-48EB-07CC-FF096A79DA7D}"/>
              </a:ext>
            </a:extLst>
          </p:cNvPr>
          <p:cNvPicPr>
            <a:picLocks noChangeAspect="1"/>
          </p:cNvPicPr>
          <p:nvPr/>
        </p:nvPicPr>
        <p:blipFill>
          <a:blip r:embed="rId2"/>
          <a:stretch>
            <a:fillRect/>
          </a:stretch>
        </p:blipFill>
        <p:spPr>
          <a:xfrm>
            <a:off x="457200" y="2069592"/>
            <a:ext cx="8229600" cy="3785615"/>
          </a:xfrm>
          <a:prstGeom prst="rect">
            <a:avLst/>
          </a:prstGeom>
          <a:noFill/>
        </p:spPr>
      </p:pic>
    </p:spTree>
    <p:extLst>
      <p:ext uri="{BB962C8B-B14F-4D97-AF65-F5344CB8AC3E}">
        <p14:creationId xmlns:p14="http://schemas.microsoft.com/office/powerpoint/2010/main" val="2231255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A2532-A974-510A-849B-249A5CB4C471}"/>
              </a:ext>
            </a:extLst>
          </p:cNvPr>
          <p:cNvSpPr>
            <a:spLocks noGrp="1"/>
          </p:cNvSpPr>
          <p:nvPr>
            <p:ph type="body" sz="quarter" idx="10"/>
          </p:nvPr>
        </p:nvSpPr>
        <p:spPr/>
        <p:txBody>
          <a:bodyPr/>
          <a:lstStyle/>
          <a:p>
            <a:r>
              <a:rPr lang="en-US" dirty="0">
                <a:effectLst/>
                <a:latin typeface=".SF NS"/>
              </a:rPr>
              <a:t> </a:t>
            </a:r>
            <a:r>
              <a:rPr lang="en-US" dirty="0">
                <a:solidFill>
                  <a:srgbClr val="FFFF00"/>
                </a:solidFill>
                <a:effectLst/>
                <a:latin typeface=".SF NS"/>
              </a:rPr>
              <a:t>A Multicenter, Single-Arm Study of Quantitative Assessment of Walking (Squawk) with the Canary canturio™ te (CTE) Tibial Extension</a:t>
            </a:r>
          </a:p>
          <a:p>
            <a:pPr lvl="1"/>
            <a:r>
              <a:rPr lang="en-US" dirty="0">
                <a:effectLst/>
                <a:latin typeface=".SF NS"/>
              </a:rPr>
              <a:t>Goal: Demonstrate the accuracy of a limp detection model using healthcare provider visual assessments.</a:t>
            </a:r>
          </a:p>
          <a:p>
            <a:pPr lvl="1"/>
            <a:r>
              <a:rPr lang="en-US" dirty="0">
                <a:effectLst/>
                <a:latin typeface=".SF NS"/>
              </a:rPr>
              <a:t>Method: Limp severity is assessed 4–6 weeks post-surgery using a 3-point visual Likert scale.</a:t>
            </a:r>
          </a:p>
          <a:p>
            <a:pPr marL="0" indent="0">
              <a:buNone/>
            </a:pPr>
            <a:endParaRPr lang="en-US" dirty="0">
              <a:effectLst/>
              <a:latin typeface=".SF NS"/>
            </a:endParaRPr>
          </a:p>
          <a:p>
            <a:pPr marL="0" indent="0">
              <a:buNone/>
            </a:pPr>
            <a:endParaRPr lang="en-US" dirty="0">
              <a:effectLst/>
              <a:latin typeface=".SF NS"/>
            </a:endParaRPr>
          </a:p>
          <a:p>
            <a:r>
              <a:rPr lang="en-US" dirty="0">
                <a:solidFill>
                  <a:srgbClr val="FFFF00"/>
                </a:solidFill>
                <a:effectLst/>
                <a:latin typeface=".SF NS"/>
              </a:rPr>
              <a:t>A Multicenter, Postmarket Surveillance Study of Subjects With the Canary canturio™ te Tibial Extension</a:t>
            </a:r>
          </a:p>
          <a:p>
            <a:pPr lvl="1"/>
            <a:r>
              <a:rPr lang="en-US" dirty="0">
                <a:effectLst/>
                <a:latin typeface=".SF NS"/>
              </a:rPr>
              <a:t>Goal: Evaluate the safety, reliability, reproducibility, and accuracy of the CTE post-total knee arthroplasty (TKA).</a:t>
            </a:r>
          </a:p>
          <a:p>
            <a:pPr lvl="1"/>
            <a:r>
              <a:rPr lang="en-US" dirty="0">
                <a:effectLst/>
                <a:latin typeface=".SF NS"/>
              </a:rPr>
              <a:t>Method: Comparison of test (CTE) vs. control group over 5 years; includes safety monitoring, gait data collection, and gait lab assessments.</a:t>
            </a:r>
            <a:br>
              <a:rPr lang="en-US" dirty="0">
                <a:effectLst/>
                <a:latin typeface=".SF NS"/>
              </a:rPr>
            </a:br>
            <a:endParaRPr lang="en-US" dirty="0">
              <a:effectLst/>
              <a:latin typeface=".SF NS"/>
            </a:endParaRPr>
          </a:p>
          <a:p>
            <a:pPr marL="457200" lvl="1" indent="0">
              <a:buNone/>
            </a:pPr>
            <a:endParaRPr lang="en-US" dirty="0">
              <a:effectLst/>
              <a:latin typeface=".SF NS"/>
            </a:endParaRPr>
          </a:p>
          <a:p>
            <a:r>
              <a:rPr lang="en-US" dirty="0">
                <a:solidFill>
                  <a:srgbClr val="FFFF00"/>
                </a:solidFill>
                <a:effectLst/>
                <a:latin typeface=".SF NS"/>
              </a:rPr>
              <a:t>A Multicenter Observation Trial of Total Knee Arthroplasty (TKA) Patients with a TKA-Related Complication</a:t>
            </a:r>
          </a:p>
          <a:p>
            <a:pPr lvl="1"/>
            <a:r>
              <a:rPr lang="en-US" dirty="0">
                <a:effectLst/>
                <a:latin typeface=".SF NS"/>
              </a:rPr>
              <a:t>Goal: Study how patients walk and move their knee when experiencing a TKA-related complication before undergoing revision surgery.</a:t>
            </a:r>
          </a:p>
          <a:p>
            <a:pPr lvl="1"/>
            <a:r>
              <a:rPr lang="en-US" dirty="0">
                <a:effectLst/>
                <a:latin typeface=".SF NS"/>
              </a:rPr>
              <a:t>Method: Observational tracking of movement and gait in affected patients across multiple centers.</a:t>
            </a:r>
          </a:p>
          <a:p>
            <a:endParaRPr lang="en-US" dirty="0"/>
          </a:p>
        </p:txBody>
      </p:sp>
      <p:sp>
        <p:nvSpPr>
          <p:cNvPr id="3" name="Title 2">
            <a:extLst>
              <a:ext uri="{FF2B5EF4-FFF2-40B4-BE49-F238E27FC236}">
                <a16:creationId xmlns:a16="http://schemas.microsoft.com/office/drawing/2014/main" id="{ED098BD6-D184-92A1-3F52-650A84002828}"/>
              </a:ext>
            </a:extLst>
          </p:cNvPr>
          <p:cNvSpPr>
            <a:spLocks noGrp="1"/>
          </p:cNvSpPr>
          <p:nvPr>
            <p:ph type="title"/>
          </p:nvPr>
        </p:nvSpPr>
        <p:spPr/>
        <p:txBody>
          <a:bodyPr/>
          <a:lstStyle/>
          <a:p>
            <a:r>
              <a:rPr lang="en-US" sz="5400" dirty="0"/>
              <a:t>Current Studies</a:t>
            </a:r>
          </a:p>
        </p:txBody>
      </p:sp>
    </p:spTree>
    <p:extLst>
      <p:ext uri="{BB962C8B-B14F-4D97-AF65-F5344CB8AC3E}">
        <p14:creationId xmlns:p14="http://schemas.microsoft.com/office/powerpoint/2010/main" val="554081154"/>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BBB9DF-0135-6555-79A7-6725810F6BD8}"/>
              </a:ext>
            </a:extLst>
          </p:cNvPr>
          <p:cNvPicPr>
            <a:picLocks noChangeAspect="1"/>
          </p:cNvPicPr>
          <p:nvPr/>
        </p:nvPicPr>
        <p:blipFill>
          <a:blip r:embed="rId3">
            <a:alphaModFix amt="50000"/>
            <a:duotone>
              <a:schemeClr val="accent1">
                <a:shade val="45000"/>
                <a:satMod val="135000"/>
              </a:schemeClr>
              <a:prstClr val="white"/>
            </a:duotone>
          </a:blip>
          <a:stretch>
            <a:fillRect/>
          </a:stretch>
        </p:blipFill>
        <p:spPr>
          <a:xfrm>
            <a:off x="0" y="856853"/>
            <a:ext cx="7170926" cy="5144294"/>
          </a:xfrm>
          <a:prstGeom prst="rect">
            <a:avLst/>
          </a:prstGeom>
        </p:spPr>
      </p:pic>
      <p:sp>
        <p:nvSpPr>
          <p:cNvPr id="2" name="Title 1">
            <a:extLst>
              <a:ext uri="{FF2B5EF4-FFF2-40B4-BE49-F238E27FC236}">
                <a16:creationId xmlns:a16="http://schemas.microsoft.com/office/drawing/2014/main" id="{3DABE25E-B40B-327D-FB48-5D051FC128FE}"/>
              </a:ext>
            </a:extLst>
          </p:cNvPr>
          <p:cNvSpPr>
            <a:spLocks noGrp="1"/>
          </p:cNvSpPr>
          <p:nvPr>
            <p:ph type="title"/>
          </p:nvPr>
        </p:nvSpPr>
        <p:spPr/>
        <p:txBody>
          <a:bodyPr/>
          <a:lstStyle/>
          <a:p>
            <a:pPr algn="l"/>
            <a:r>
              <a:rPr lang="en-US" sz="3600" dirty="0"/>
              <a:t>The Vision for PIQ</a:t>
            </a:r>
          </a:p>
        </p:txBody>
      </p:sp>
      <p:sp>
        <p:nvSpPr>
          <p:cNvPr id="3" name="Text Placeholder 2">
            <a:extLst>
              <a:ext uri="{FF2B5EF4-FFF2-40B4-BE49-F238E27FC236}">
                <a16:creationId xmlns:a16="http://schemas.microsoft.com/office/drawing/2014/main" id="{BDB00BA7-7D16-6258-4F18-8995F9BCAF39}"/>
              </a:ext>
            </a:extLst>
          </p:cNvPr>
          <p:cNvSpPr>
            <a:spLocks noGrp="1"/>
          </p:cNvSpPr>
          <p:nvPr>
            <p:ph type="body" sz="quarter" idx="10"/>
          </p:nvPr>
        </p:nvSpPr>
        <p:spPr>
          <a:xfrm>
            <a:off x="628650" y="2094489"/>
            <a:ext cx="8031773" cy="3123349"/>
          </a:xfrm>
        </p:spPr>
        <p:txBody>
          <a:bodyPr/>
          <a:lstStyle/>
          <a:p>
            <a:r>
              <a:rPr lang="en-US" sz="1800"/>
              <a:t>Capture high quality data from every patient every day*</a:t>
            </a:r>
          </a:p>
          <a:p>
            <a:endParaRPr lang="en-US" sz="1800"/>
          </a:p>
          <a:p>
            <a:r>
              <a:rPr lang="en-US" sz="1800"/>
              <a:t>Use the data to improve clinician/patient monitoring throughout recovery and beyond</a:t>
            </a:r>
          </a:p>
          <a:p>
            <a:endParaRPr lang="en-US" sz="1800"/>
          </a:p>
          <a:p>
            <a:r>
              <a:rPr lang="en-US" sz="1800"/>
              <a:t>Create diagnostic and predictive information to help mitigate and avoid all significant complications.</a:t>
            </a:r>
            <a:endParaRPr lang="en-US" sz="1000"/>
          </a:p>
          <a:p>
            <a:pPr marL="257175" indent="-257175">
              <a:buFont typeface="+mj-lt"/>
              <a:buAutoNum type="arabicPeriod"/>
            </a:pPr>
            <a:endParaRPr lang="en-US" sz="1000"/>
          </a:p>
          <a:p>
            <a:pPr marL="257175" indent="-257175">
              <a:buFont typeface="+mj-lt"/>
              <a:buAutoNum type="arabicPeriod"/>
            </a:pPr>
            <a:endParaRPr lang="en-US" sz="1000"/>
          </a:p>
          <a:p>
            <a:pPr marL="600075" lvl="1" indent="-257175">
              <a:buFont typeface="+mj-lt"/>
              <a:buAutoNum type="arabicPeriod"/>
            </a:pPr>
            <a:endParaRPr lang="en-US" sz="900"/>
          </a:p>
          <a:p>
            <a:pPr marL="0" indent="0">
              <a:buNone/>
            </a:pPr>
            <a:r>
              <a:rPr lang="en-US" sz="1000"/>
              <a:t>*Reduce sampling in year 2+</a:t>
            </a:r>
          </a:p>
          <a:p>
            <a:pPr marL="942975" lvl="2" indent="-257175">
              <a:buFont typeface="+mj-lt"/>
              <a:buAutoNum type="arabicPeriod"/>
            </a:pPr>
            <a:endParaRPr lang="en-US" sz="800"/>
          </a:p>
        </p:txBody>
      </p:sp>
      <p:sp>
        <p:nvSpPr>
          <p:cNvPr id="4" name="TextBox 3">
            <a:extLst>
              <a:ext uri="{FF2B5EF4-FFF2-40B4-BE49-F238E27FC236}">
                <a16:creationId xmlns:a16="http://schemas.microsoft.com/office/drawing/2014/main" id="{A7E8F465-8D4C-5EE3-4AE5-0DC73753294A}"/>
              </a:ext>
            </a:extLst>
          </p:cNvPr>
          <p:cNvSpPr txBox="1"/>
          <p:nvPr/>
        </p:nvSpPr>
        <p:spPr>
          <a:xfrm>
            <a:off x="6649373" y="5754303"/>
            <a:ext cx="2488182" cy="173124"/>
          </a:xfrm>
          <a:prstGeom prst="rect">
            <a:avLst/>
          </a:prstGeom>
          <a:noFill/>
        </p:spPr>
        <p:txBody>
          <a:bodyPr wrap="none" rtlCol="0">
            <a:spAutoFit/>
          </a:bodyPr>
          <a:lstStyle/>
          <a:p>
            <a:r>
              <a:rPr lang="en-US" sz="525"/>
              <a:t>As of 10.25.22          LIT-1014  Rev. A  PIQ Surgeon Data Review – Louisville</a:t>
            </a:r>
          </a:p>
        </p:txBody>
      </p:sp>
    </p:spTree>
    <p:extLst>
      <p:ext uri="{BB962C8B-B14F-4D97-AF65-F5344CB8AC3E}">
        <p14:creationId xmlns:p14="http://schemas.microsoft.com/office/powerpoint/2010/main" val="2378955502"/>
      </p:ext>
    </p:extLst>
  </p:cSld>
  <p:clrMapOvr>
    <a:masterClrMapping/>
  </p:clrMapOvr>
  <mc:AlternateContent xmlns:mc="http://schemas.openxmlformats.org/markup-compatibility/2006" xmlns:p14="http://schemas.microsoft.com/office/powerpoint/2010/main">
    <mc:Choice Requires="p14">
      <p:transition spd="slow" p14:dur="86399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and review</a:t>
            </a:r>
          </a:p>
        </p:txBody>
      </p:sp>
      <p:sp>
        <p:nvSpPr>
          <p:cNvPr id="3" name="Content Placeholder 2"/>
          <p:cNvSpPr>
            <a:spLocks noGrp="1"/>
          </p:cNvSpPr>
          <p:nvPr>
            <p:ph idx="1"/>
          </p:nvPr>
        </p:nvSpPr>
        <p:spPr/>
        <p:txBody>
          <a:bodyPr/>
          <a:lstStyle/>
          <a:p>
            <a:r>
              <a:rPr lang="en-US" dirty="0"/>
              <a:t>Technology </a:t>
            </a:r>
          </a:p>
          <a:p>
            <a:pPr lvl="1"/>
            <a:r>
              <a:rPr lang="en-US" sz="2400" dirty="0"/>
              <a:t>will continue to advance in hopes of improving outcome and reducing complications</a:t>
            </a:r>
          </a:p>
          <a:p>
            <a:pPr lvl="1"/>
            <a:r>
              <a:rPr lang="en-US" sz="2400" dirty="0"/>
              <a:t>Does not replace common sense</a:t>
            </a:r>
          </a:p>
          <a:p>
            <a:pPr lvl="1"/>
            <a:r>
              <a:rPr lang="en-US" sz="2400" dirty="0"/>
              <a:t>Physical therapy will always enhance outcomes regardless of how advanced the surgery becomes</a:t>
            </a:r>
          </a:p>
          <a:p>
            <a:pPr lvl="1"/>
            <a:r>
              <a:rPr lang="en-US" sz="2400" dirty="0"/>
              <a:t>We need someone to blame when things don’t go as expected</a:t>
            </a:r>
          </a:p>
          <a:p>
            <a:pPr marL="914400" lvl="2" indent="0">
              <a:buNone/>
            </a:pPr>
            <a:r>
              <a:rPr lang="en-US" dirty="0"/>
              <a:t>	</a:t>
            </a:r>
          </a:p>
          <a:p>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9805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algn="ctr" eaLnBrk="1" hangingPunct="1">
              <a:defRPr/>
            </a:pPr>
            <a:r>
              <a:rPr lang="en-US"/>
              <a:t>Thank You!</a:t>
            </a:r>
          </a:p>
        </p:txBody>
      </p:sp>
    </p:spTree>
    <p:extLst>
      <p:ext uri="{BB962C8B-B14F-4D97-AF65-F5344CB8AC3E}">
        <p14:creationId xmlns:p14="http://schemas.microsoft.com/office/powerpoint/2010/main" val="90299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05DF3-91B4-451B-BBC9-1B685A49C404}"/>
              </a:ext>
            </a:extLst>
          </p:cNvPr>
          <p:cNvSpPr>
            <a:spLocks noGrp="1"/>
          </p:cNvSpPr>
          <p:nvPr>
            <p:ph type="sldNum" sz="quarter" idx="4294967295"/>
          </p:nvPr>
        </p:nvSpPr>
        <p:spPr>
          <a:xfrm>
            <a:off x="7010400" y="5460207"/>
            <a:ext cx="2133600" cy="273844"/>
          </a:xfrm>
          <a:prstGeom prst="rect">
            <a:avLst/>
          </a:prstGeom>
        </p:spPr>
        <p:txBody>
          <a:bodyPr/>
          <a:lstStyle/>
          <a:p>
            <a:pPr defTabSz="342883"/>
            <a:fld id="{B160C605-101A-154E-A8CC-2DFC25D96DBE}" type="slidenum">
              <a:rPr lang="en-US" sz="1350">
                <a:solidFill>
                  <a:prstClr val="black">
                    <a:tint val="75000"/>
                  </a:prstClr>
                </a:solidFill>
                <a:latin typeface="Arial"/>
              </a:rPr>
              <a:pPr defTabSz="342883"/>
              <a:t>6</a:t>
            </a:fld>
            <a:endParaRPr lang="en-US" sz="1350">
              <a:solidFill>
                <a:prstClr val="black">
                  <a:tint val="75000"/>
                </a:prstClr>
              </a:solidFill>
              <a:latin typeface="Arial"/>
            </a:endParaRPr>
          </a:p>
        </p:txBody>
      </p:sp>
      <p:sp>
        <p:nvSpPr>
          <p:cNvPr id="2" name="TextBox 1"/>
          <p:cNvSpPr txBox="1"/>
          <p:nvPr/>
        </p:nvSpPr>
        <p:spPr>
          <a:xfrm>
            <a:off x="1288516" y="1418701"/>
            <a:ext cx="7351394" cy="3439403"/>
          </a:xfrm>
          <a:prstGeom prst="rect">
            <a:avLst/>
          </a:prstGeom>
          <a:noFill/>
        </p:spPr>
        <p:txBody>
          <a:bodyPr wrap="square" rtlCol="0">
            <a:spAutoFit/>
          </a:bodyPr>
          <a:lstStyle/>
          <a:p>
            <a:pPr defTabSz="342883"/>
            <a:r>
              <a:rPr lang="en-CA" sz="1800" dirty="0">
                <a:solidFill>
                  <a:prstClr val="white"/>
                </a:solidFill>
                <a:latin typeface="Calibri" panose="020F0502020204030204" pitchFamily="34" charset="0"/>
                <a:cs typeface="Calibri" panose="020F0502020204030204" pitchFamily="34" charset="0"/>
              </a:rPr>
              <a:t>ROSA HIP needs a minimum of </a:t>
            </a:r>
            <a:r>
              <a:rPr lang="en-CA" sz="1800" b="1" dirty="0">
                <a:solidFill>
                  <a:prstClr val="white"/>
                </a:solidFill>
                <a:latin typeface="Calibri" panose="020F0502020204030204" pitchFamily="34" charset="0"/>
                <a:cs typeface="Calibri" panose="020F0502020204030204" pitchFamily="34" charset="0"/>
              </a:rPr>
              <a:t>7</a:t>
            </a:r>
            <a:r>
              <a:rPr lang="en-CA" sz="1800" dirty="0">
                <a:solidFill>
                  <a:prstClr val="white"/>
                </a:solidFill>
                <a:latin typeface="Calibri" panose="020F0502020204030204" pitchFamily="34" charset="0"/>
                <a:cs typeface="Calibri" panose="020F0502020204030204" pitchFamily="34" charset="0"/>
              </a:rPr>
              <a:t> AP fluoroscopic views for its MAIN workflow</a:t>
            </a:r>
          </a:p>
          <a:p>
            <a:pPr marL="214302" indent="-214302" defTabSz="342883">
              <a:buFont typeface="Arial" panose="020B0604020202020204" pitchFamily="34" charset="0"/>
              <a:buChar char="•"/>
            </a:pPr>
            <a:endParaRPr lang="en-CA" sz="1350" dirty="0">
              <a:solidFill>
                <a:prstClr val="white"/>
              </a:solidFill>
              <a:latin typeface="Calibri" panose="020F0502020204030204" pitchFamily="34" charset="0"/>
              <a:cs typeface="Calibri" panose="020F0502020204030204" pitchFamily="34" charset="0"/>
            </a:endParaRPr>
          </a:p>
          <a:p>
            <a:pPr marL="214302" indent="-214302" defTabSz="342883">
              <a:buFont typeface="Arial" panose="020B0604020202020204" pitchFamily="34" charset="0"/>
              <a:buChar char="•"/>
            </a:pPr>
            <a:r>
              <a:rPr lang="en-CA" sz="1350" dirty="0">
                <a:solidFill>
                  <a:prstClr val="white"/>
                </a:solidFill>
                <a:latin typeface="Calibri" panose="020F0502020204030204" pitchFamily="34" charset="0"/>
                <a:cs typeface="Calibri" panose="020F0502020204030204" pitchFamily="34" charset="0"/>
              </a:rPr>
              <a:t>Reference Images (before incision):</a:t>
            </a:r>
          </a:p>
          <a:p>
            <a:pPr marL="600045" lvl="1" indent="-25716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AP Pelvis </a:t>
            </a:r>
          </a:p>
          <a:p>
            <a:pPr marL="600045" lvl="1" indent="-25716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AP Hip (operative hip)</a:t>
            </a:r>
          </a:p>
          <a:p>
            <a:pPr marL="342883" lvl="1" defTabSz="342883"/>
            <a:endParaRPr lang="en-CA" sz="1350" dirty="0">
              <a:solidFill>
                <a:prstClr val="white"/>
              </a:solidFill>
              <a:latin typeface="Calibri" panose="020F0502020204030204" pitchFamily="34" charset="0"/>
              <a:cs typeface="Calibri" panose="020F0502020204030204" pitchFamily="34" charset="0"/>
            </a:endParaRPr>
          </a:p>
          <a:p>
            <a:pPr marL="342883" lvl="1" defTabSz="342883"/>
            <a:endParaRPr lang="en-CA" sz="1350" dirty="0">
              <a:solidFill>
                <a:prstClr val="white"/>
              </a:solidFill>
              <a:latin typeface="Calibri" panose="020F0502020204030204" pitchFamily="34" charset="0"/>
              <a:cs typeface="Calibri" panose="020F0502020204030204" pitchFamily="34" charset="0"/>
            </a:endParaRPr>
          </a:p>
          <a:p>
            <a:pPr marL="214302" indent="-214302" defTabSz="342883">
              <a:buFont typeface="Arial" panose="020B0604020202020204" pitchFamily="34" charset="0"/>
              <a:buChar char="•"/>
            </a:pPr>
            <a:r>
              <a:rPr lang="en-CA" sz="1350" dirty="0">
                <a:solidFill>
                  <a:prstClr val="white"/>
                </a:solidFill>
                <a:latin typeface="Calibri" panose="020F0502020204030204" pitchFamily="34" charset="0"/>
                <a:cs typeface="Calibri" panose="020F0502020204030204" pitchFamily="34" charset="0"/>
              </a:rPr>
              <a:t>Inclination and version (cup):</a:t>
            </a:r>
          </a:p>
          <a:p>
            <a:pPr marL="557185" lvl="1" indent="-21430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Calibration image </a:t>
            </a:r>
          </a:p>
          <a:p>
            <a:pPr marL="557185" lvl="1" indent="-21430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Navigation image </a:t>
            </a:r>
          </a:p>
          <a:p>
            <a:pPr marL="557185" lvl="1" indent="-21430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Cup Verification image</a:t>
            </a:r>
          </a:p>
          <a:p>
            <a:pPr marL="342883" lvl="1" defTabSz="342883"/>
            <a:endParaRPr lang="en-CA" sz="1350" dirty="0">
              <a:solidFill>
                <a:prstClr val="white"/>
              </a:solidFill>
              <a:latin typeface="Calibri" panose="020F0502020204030204" pitchFamily="34" charset="0"/>
              <a:cs typeface="Calibri" panose="020F0502020204030204" pitchFamily="34" charset="0"/>
            </a:endParaRPr>
          </a:p>
          <a:p>
            <a:pPr marL="214302" indent="-214302" defTabSz="342883">
              <a:buFont typeface="Arial" panose="020B0604020202020204" pitchFamily="34" charset="0"/>
              <a:buChar char="•"/>
            </a:pPr>
            <a:r>
              <a:rPr lang="en-CA" sz="1350" dirty="0">
                <a:solidFill>
                  <a:prstClr val="white"/>
                </a:solidFill>
                <a:latin typeface="Calibri" panose="020F0502020204030204" pitchFamily="34" charset="0"/>
                <a:cs typeface="Calibri" panose="020F0502020204030204" pitchFamily="34" charset="0"/>
              </a:rPr>
              <a:t>Leg length and offset  (stem):</a:t>
            </a:r>
          </a:p>
          <a:p>
            <a:pPr marL="557185" lvl="1" indent="-21430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Trial image  </a:t>
            </a:r>
          </a:p>
          <a:p>
            <a:pPr marL="557185" lvl="1" indent="-214302" defTabSz="342883">
              <a:buFont typeface="Arial" panose="020B0604020202020204" pitchFamily="34" charset="0"/>
              <a:buChar char="•"/>
            </a:pPr>
            <a:r>
              <a:rPr lang="en-CA" sz="1500" b="1" dirty="0">
                <a:solidFill>
                  <a:prstClr val="white"/>
                </a:solidFill>
                <a:latin typeface="Calibri" panose="020F0502020204030204" pitchFamily="34" charset="0"/>
                <a:cs typeface="Calibri" panose="020F0502020204030204" pitchFamily="34" charset="0"/>
              </a:rPr>
              <a:t>Final image </a:t>
            </a:r>
            <a:endParaRPr lang="en-CA" sz="1050" b="1" dirty="0">
              <a:solidFill>
                <a:prstClr val="white"/>
              </a:solidFill>
              <a:latin typeface="Calibri" panose="020F0502020204030204" pitchFamily="34" charset="0"/>
              <a:cs typeface="Calibri" panose="020F0502020204030204" pitchFamily="34" charset="0"/>
            </a:endParaRPr>
          </a:p>
        </p:txBody>
      </p:sp>
      <p:sp>
        <p:nvSpPr>
          <p:cNvPr id="5" name="Rounded Rectangle 4"/>
          <p:cNvSpPr/>
          <p:nvPr/>
        </p:nvSpPr>
        <p:spPr>
          <a:xfrm>
            <a:off x="1208443" y="2893891"/>
            <a:ext cx="3200400" cy="2361814"/>
          </a:xfrm>
          <a:prstGeom prst="roundRect">
            <a:avLst/>
          </a:prstGeom>
          <a:noFill/>
          <a:ln w="76200">
            <a:solidFill>
              <a:srgbClr val="00AEE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800">
              <a:solidFill>
                <a:prstClr val="white"/>
              </a:solidFill>
              <a:latin typeface="Calibri" panose="020F0502020204030204" pitchFamily="34" charset="0"/>
              <a:cs typeface="Calibri" panose="020F0502020204030204" pitchFamily="34" charset="0"/>
            </a:endParaRPr>
          </a:p>
        </p:txBody>
      </p:sp>
      <p:sp>
        <p:nvSpPr>
          <p:cNvPr id="35" name="Circular Arrow 34"/>
          <p:cNvSpPr/>
          <p:nvPr/>
        </p:nvSpPr>
        <p:spPr>
          <a:xfrm rot="16200000">
            <a:off x="945240" y="1399455"/>
            <a:ext cx="1859060" cy="3419061"/>
          </a:xfrm>
          <a:prstGeom prst="circularArrow">
            <a:avLst>
              <a:gd name="adj1" fmla="val 9650"/>
              <a:gd name="adj2" fmla="val 864720"/>
              <a:gd name="adj3" fmla="val 19619081"/>
              <a:gd name="adj4" fmla="val 14377399"/>
              <a:gd name="adj5" fmla="val 12500"/>
            </a:avLst>
          </a:prstGeom>
          <a:solidFill>
            <a:srgbClr val="00AEE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800">
              <a:solidFill>
                <a:prstClr val="white"/>
              </a:solidFill>
              <a:latin typeface="Calibri" panose="020F0502020204030204" pitchFamily="34" charset="0"/>
              <a:cs typeface="Calibri" panose="020F0502020204030204" pitchFamily="34" charset="0"/>
            </a:endParaRPr>
          </a:p>
        </p:txBody>
      </p:sp>
      <p:sp>
        <p:nvSpPr>
          <p:cNvPr id="36" name="TextBox 35"/>
          <p:cNvSpPr txBox="1"/>
          <p:nvPr/>
        </p:nvSpPr>
        <p:spPr>
          <a:xfrm>
            <a:off x="89039" y="4038996"/>
            <a:ext cx="1009111" cy="1131079"/>
          </a:xfrm>
          <a:prstGeom prst="rect">
            <a:avLst/>
          </a:prstGeom>
          <a:noFill/>
          <a:ln w="38100">
            <a:solidFill>
              <a:srgbClr val="00AEEF"/>
            </a:solidFill>
          </a:ln>
        </p:spPr>
        <p:txBody>
          <a:bodyPr wrap="square" rtlCol="0">
            <a:spAutoFit/>
          </a:bodyPr>
          <a:lstStyle/>
          <a:p>
            <a:pPr defTabSz="342883"/>
            <a:r>
              <a:rPr lang="en-US" sz="750" dirty="0">
                <a:solidFill>
                  <a:prstClr val="white"/>
                </a:solidFill>
                <a:latin typeface="Calibri" panose="020F0502020204030204" pitchFamily="34" charset="0"/>
                <a:cs typeface="Calibri" panose="020F0502020204030204" pitchFamily="34" charset="0"/>
              </a:rPr>
              <a:t>THE KEY TO ROSA HIP IS AFTER THE 2 REFERENCE IMAGES THE 5 REMAINING IMAGES MUST MATCH THE REF AP HIP IMAGE AS MUCH AS POSSIBLE FOR BEST RESULTS</a:t>
            </a:r>
          </a:p>
        </p:txBody>
      </p:sp>
      <p:sp>
        <p:nvSpPr>
          <p:cNvPr id="13" name="Text Placeholder 5">
            <a:extLst>
              <a:ext uri="{FF2B5EF4-FFF2-40B4-BE49-F238E27FC236}">
                <a16:creationId xmlns:a16="http://schemas.microsoft.com/office/drawing/2014/main" id="{D3D57159-A77D-4214-9ED2-605B0F27D63F}"/>
              </a:ext>
            </a:extLst>
          </p:cNvPr>
          <p:cNvSpPr txBox="1">
            <a:spLocks/>
          </p:cNvSpPr>
          <p:nvPr/>
        </p:nvSpPr>
        <p:spPr>
          <a:xfrm>
            <a:off x="263434" y="966751"/>
            <a:ext cx="7327106" cy="4862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spcBef>
                <a:spcPts val="750"/>
              </a:spcBef>
              <a:buNone/>
            </a:pPr>
            <a:r>
              <a:rPr lang="en-CA" sz="3300" b="1" dirty="0">
                <a:solidFill>
                  <a:prstClr val="white"/>
                </a:solidFill>
                <a:latin typeface="Calibri" panose="020F0502020204030204" pitchFamily="34" charset="0"/>
                <a:cs typeface="Calibri" panose="020F0502020204030204" pitchFamily="34" charset="0"/>
              </a:rPr>
              <a:t>IMAGES OVERVIEW</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4994" y="1797115"/>
            <a:ext cx="2315546" cy="1303899"/>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5086" y="3179713"/>
            <a:ext cx="2325454" cy="1309480"/>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5086" y="4592994"/>
            <a:ext cx="2325454" cy="1309480"/>
          </a:xfrm>
          <a:prstGeom prst="rect">
            <a:avLst/>
          </a:prstGeom>
        </p:spPr>
      </p:pic>
    </p:spTree>
    <p:custDataLst>
      <p:tags r:id="rId1"/>
    </p:custDataLst>
    <p:extLst>
      <p:ext uri="{BB962C8B-B14F-4D97-AF65-F5344CB8AC3E}">
        <p14:creationId xmlns:p14="http://schemas.microsoft.com/office/powerpoint/2010/main" val="45116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8FB7-A905-B9C0-4390-ECCEB57A29C7}"/>
              </a:ext>
            </a:extLst>
          </p:cNvPr>
          <p:cNvSpPr>
            <a:spLocks noGrp="1"/>
          </p:cNvSpPr>
          <p:nvPr>
            <p:ph type="ctrTitle" sz="quarter"/>
          </p:nvPr>
        </p:nvSpPr>
        <p:spPr>
          <a:xfrm>
            <a:off x="685800" y="1997075"/>
            <a:ext cx="7772400" cy="1431925"/>
          </a:xfrm>
        </p:spPr>
        <p:txBody>
          <a:bodyPr wrap="square" anchor="b">
            <a:normAutofit/>
          </a:bodyPr>
          <a:lstStyle/>
          <a:p>
            <a:r>
              <a:rPr lang="en-US" dirty="0"/>
              <a:t>What’s New?</a:t>
            </a:r>
          </a:p>
        </p:txBody>
      </p:sp>
      <p:sp>
        <p:nvSpPr>
          <p:cNvPr id="7" name="Subtitle 2">
            <a:extLst>
              <a:ext uri="{FF2B5EF4-FFF2-40B4-BE49-F238E27FC236}">
                <a16:creationId xmlns:a16="http://schemas.microsoft.com/office/drawing/2014/main" id="{73933B24-8EC2-DE2E-02C0-EC55F438E906}"/>
              </a:ext>
            </a:extLst>
          </p:cNvPr>
          <p:cNvSpPr>
            <a:spLocks noGrp="1"/>
          </p:cNvSpPr>
          <p:nvPr>
            <p:ph type="subTitle" sz="quarter" idx="1"/>
          </p:nvPr>
        </p:nvSpPr>
        <p:spPr>
          <a:xfrm>
            <a:off x="1371600" y="3886200"/>
            <a:ext cx="6400800" cy="1752600"/>
          </a:xfrm>
        </p:spPr>
        <p:txBody>
          <a:bodyPr/>
          <a:lstStyle/>
          <a:p>
            <a:endParaRPr lang="en-US"/>
          </a:p>
        </p:txBody>
      </p:sp>
    </p:spTree>
    <p:extLst>
      <p:ext uri="{BB962C8B-B14F-4D97-AF65-F5344CB8AC3E}">
        <p14:creationId xmlns:p14="http://schemas.microsoft.com/office/powerpoint/2010/main" val="162415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53195"/>
            <a:ext cx="8229600" cy="1384300"/>
          </a:xfrm>
        </p:spPr>
        <p:txBody>
          <a:bodyPr wrap="square" anchor="ctr">
            <a:normAutofit/>
          </a:bodyPr>
          <a:lstStyle/>
          <a:p>
            <a:r>
              <a:rPr lang="en-US" sz="6000" dirty="0"/>
              <a:t>T-Mini</a:t>
            </a:r>
          </a:p>
        </p:txBody>
      </p:sp>
      <p:pic>
        <p:nvPicPr>
          <p:cNvPr id="3074" name="Picture 2" descr="Think Surgical collaborates with Signature Orthopaedics - The Robot Report">
            <a:extLst>
              <a:ext uri="{FF2B5EF4-FFF2-40B4-BE49-F238E27FC236}">
                <a16:creationId xmlns:a16="http://schemas.microsoft.com/office/drawing/2014/main" id="{FB6633B5-0A0F-FD05-D753-CB4BA47A1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33" r="33334"/>
          <a:stretch/>
        </p:blipFill>
        <p:spPr bwMode="auto">
          <a:xfrm>
            <a:off x="5257800" y="460375"/>
            <a:ext cx="3505200" cy="5937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9163B039-3D2F-C142-C5DF-1806418BE00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5891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1D83-D21A-FD6D-293B-8BD858BEB436}"/>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BFA78522-BD84-F21E-8177-D4F437B59902}"/>
              </a:ext>
            </a:extLst>
          </p:cNvPr>
          <p:cNvSpPr>
            <a:spLocks noGrp="1"/>
          </p:cNvSpPr>
          <p:nvPr>
            <p:ph idx="1"/>
          </p:nvPr>
        </p:nvSpPr>
        <p:spPr>
          <a:xfrm>
            <a:off x="457199" y="1905000"/>
            <a:ext cx="1962417" cy="4533900"/>
          </a:xfrm>
        </p:spPr>
        <p:txBody>
          <a:bodyPr/>
          <a:lstStyle/>
          <a:p>
            <a:r>
              <a:rPr lang="en-US" dirty="0"/>
              <a:t>CT -Based</a:t>
            </a:r>
          </a:p>
          <a:p>
            <a:r>
              <a:rPr lang="en-US" dirty="0"/>
              <a:t>3D - Planner</a:t>
            </a:r>
          </a:p>
          <a:p>
            <a:r>
              <a:rPr lang="en-US" dirty="0"/>
              <a:t>Fine - Tuning</a:t>
            </a:r>
          </a:p>
        </p:txBody>
      </p:sp>
    </p:spTree>
    <p:extLst>
      <p:ext uri="{BB962C8B-B14F-4D97-AF65-F5344CB8AC3E}">
        <p14:creationId xmlns:p14="http://schemas.microsoft.com/office/powerpoint/2010/main" val="30587156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cs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
      <a:dk1>
        <a:sysClr val="windowText" lastClr="000000"/>
      </a:dk1>
      <a:lt1>
        <a:srgbClr val="413F3B"/>
      </a:lt1>
      <a:dk2>
        <a:srgbClr val="000000"/>
      </a:dk2>
      <a:lt2>
        <a:srgbClr val="413F3B"/>
      </a:lt2>
      <a:accent1>
        <a:srgbClr val="FFC000"/>
      </a:accent1>
      <a:accent2>
        <a:srgbClr val="FFF2CC"/>
      </a:accent2>
      <a:accent3>
        <a:srgbClr val="FFC000"/>
      </a:accent3>
      <a:accent4>
        <a:srgbClr val="FFC000"/>
      </a:accent4>
      <a:accent5>
        <a:srgbClr val="FFC000"/>
      </a:accent5>
      <a:accent6>
        <a:srgbClr val="FFC000"/>
      </a:accent6>
      <a:hlink>
        <a:srgbClr val="4472C4"/>
      </a:hlink>
      <a:folHlink>
        <a:srgbClr val="0563C1"/>
      </a:folHlink>
    </a:clrScheme>
    <a:fontScheme name="Custom 1">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nary Medical Blank Template_V-07032024-1.pptx" id="{7A3C31D9-80CD-4DD7-929A-DEE9100C68ED}" vid="{6926649C-7283-411F-8ACE-AF7C0510DE0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180094</TotalTime>
  <Words>3526</Words>
  <Application>Microsoft Office PowerPoint</Application>
  <PresentationFormat>On-screen Show (4:3)</PresentationFormat>
  <Paragraphs>516</Paragraphs>
  <Slides>58</Slides>
  <Notes>33</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58</vt:i4>
      </vt:variant>
    </vt:vector>
  </HeadingPairs>
  <TitlesOfParts>
    <vt:vector size="79" baseType="lpstr">
      <vt:lpstr>.SF NS</vt:lpstr>
      <vt:lpstr>Aptos</vt:lpstr>
      <vt:lpstr>Aptos Black</vt:lpstr>
      <vt:lpstr>Aptos Display</vt:lpstr>
      <vt:lpstr>arial</vt:lpstr>
      <vt:lpstr>arial</vt:lpstr>
      <vt:lpstr>Arial Black</vt:lpstr>
      <vt:lpstr>Arial Narrow</vt:lpstr>
      <vt:lpstr>Calibri</vt:lpstr>
      <vt:lpstr>Inter</vt:lpstr>
      <vt:lpstr>Montserrat</vt:lpstr>
      <vt:lpstr>Montserrat ExtraBold</vt:lpstr>
      <vt:lpstr>Slate Pro</vt:lpstr>
      <vt:lpstr>Slate Pro Light</vt:lpstr>
      <vt:lpstr>Tahoma</vt:lpstr>
      <vt:lpstr>Times New Roman</vt:lpstr>
      <vt:lpstr>Wingdings</vt:lpstr>
      <vt:lpstr>Ocean</vt:lpstr>
      <vt:lpstr>1_Office Theme</vt:lpstr>
      <vt:lpstr>2_Office Theme</vt:lpstr>
      <vt:lpstr>Office Theme</vt:lpstr>
      <vt:lpstr>AI, Implants, and Wearables   New Technologies and How Their Improving Total Joint Replacements!</vt:lpstr>
      <vt:lpstr>Who am I?</vt:lpstr>
      <vt:lpstr>Great procedures with great risks! </vt:lpstr>
      <vt:lpstr>Rosa Robotic Knees and Hips</vt:lpstr>
      <vt:lpstr>ROSA Hip Surgeon Centered </vt:lpstr>
      <vt:lpstr>PowerPoint Presentation</vt:lpstr>
      <vt:lpstr>What’s New?</vt:lpstr>
      <vt:lpstr>T-Mini</vt:lpstr>
      <vt:lpstr>PowerPoint Presentation</vt:lpstr>
      <vt:lpstr>We are better with Robotics</vt:lpstr>
      <vt:lpstr>PowerPoint Presentation</vt:lpstr>
      <vt:lpstr>PowerPoint Presentation</vt:lpstr>
      <vt:lpstr>Posterior Approach</vt:lpstr>
      <vt:lpstr>Posterior Approach HipInsight even more important</vt:lpstr>
      <vt:lpstr>Anterior Approach</vt:lpstr>
      <vt:lpstr>Persona IQ® Smart Knee</vt:lpstr>
      <vt:lpstr>The Old Model: Static, Reactive, One-Size-Fits-All</vt:lpstr>
      <vt:lpstr>⚠️ Why That’s a Problem</vt:lpstr>
      <vt:lpstr>✅ The New Mandate</vt:lpstr>
      <vt:lpstr>When Technology Goes Smart, There's No Going Back.</vt:lpstr>
      <vt:lpstr>Analogue and Subjective</vt:lpstr>
      <vt:lpstr>Make the Implant Smart</vt:lpstr>
      <vt:lpstr>From Smart Implant to Insights</vt:lpstr>
      <vt:lpstr>DIGITIZE — Turn Recovery Into Data</vt:lpstr>
      <vt:lpstr>PowerPoint Presentation</vt:lpstr>
      <vt:lpstr>Digitize The Recovery</vt:lpstr>
      <vt:lpstr>PIQ Metrics Captured Automatically</vt:lpstr>
      <vt:lpstr>PIQ Streamlined Workflow</vt:lpstr>
      <vt:lpstr>VISUALIZE — See Recovery Like Never Before</vt:lpstr>
      <vt:lpstr>Connecting Care</vt:lpstr>
      <vt:lpstr>💡 See More</vt:lpstr>
      <vt:lpstr>📊Intervene Early </vt:lpstr>
      <vt:lpstr>Revolutionize — PIQ Sets a New Standard of Care</vt:lpstr>
      <vt:lpstr>PowerPoint Presentation</vt:lpstr>
      <vt:lpstr>PowerPoint Presentation</vt:lpstr>
      <vt:lpstr>Automate Post-op Patient Screening </vt:lpstr>
      <vt:lpstr>🤝 High-Value Visits, Not Just Fewer Visits</vt:lpstr>
      <vt:lpstr>PowerPoint Presentation</vt:lpstr>
      <vt:lpstr>PowerPoint Presentation</vt:lpstr>
      <vt:lpstr>PIQ Closes The Loop</vt:lpstr>
      <vt:lpstr>Areas Where PIQ Can Make a Big Difference</vt:lpstr>
      <vt:lpstr>DIFFERENTIATE YOUR PRACTICE This Isn’t a Feature. It’s a Flag You Plant.</vt:lpstr>
      <vt:lpstr>My Mobility</vt:lpstr>
      <vt:lpstr>Zimmer Persona IQ Smart Implant</vt:lpstr>
      <vt:lpstr>PowerPoint Presentation</vt:lpstr>
      <vt:lpstr>Implementation</vt:lpstr>
      <vt:lpstr>Closing The Loop</vt:lpstr>
      <vt:lpstr>Knee ROM During Gait</vt:lpstr>
      <vt:lpstr>Stiff Knee Gait Pattern </vt:lpstr>
      <vt:lpstr>Introducing Recovery Curves (release Q4 2022)</vt:lpstr>
      <vt:lpstr>PowerPoint Presentation</vt:lpstr>
      <vt:lpstr>PowerPoint Presentation</vt:lpstr>
      <vt:lpstr>Canary Gait Quality Index</vt:lpstr>
      <vt:lpstr>My Mobility &amp; PIQ</vt:lpstr>
      <vt:lpstr>Current Studies</vt:lpstr>
      <vt:lpstr>The Vision for PIQ</vt:lpstr>
      <vt:lpstr>Conclusions and review</vt:lpstr>
      <vt:lpstr>Thank You!</vt:lpstr>
    </vt:vector>
  </TitlesOfParts>
  <Company>CCF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Latest Advances in Hip and Knee Replacements</dc:title>
  <dc:creator>Edward Stolarski, M.D.</dc:creator>
  <cp:lastModifiedBy>Will Howard</cp:lastModifiedBy>
  <cp:revision>147</cp:revision>
  <cp:lastPrinted>2009-04-22T19:24:48Z</cp:lastPrinted>
  <dcterms:created xsi:type="dcterms:W3CDTF">2005-03-16T12:31:30Z</dcterms:created>
  <dcterms:modified xsi:type="dcterms:W3CDTF">2025-09-15T18:07:40Z</dcterms:modified>
</cp:coreProperties>
</file>