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F5A2-B449-E1DB-A7B4-AC26FFD7D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3FA6A-68C6-0752-3DB9-0CF15D07B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DC007-76CE-5707-21E2-EEA8C4FD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22D-D50F-44B3-A9CE-66135EE81438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8F8F4-3811-464B-4B6D-D5DCC7B4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BF5A1-8B44-393D-3EBD-169E9BF6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8BEE-27BB-4638-9C7C-9468599DB5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96E5C-F895-5F9D-C2FE-494B19B6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5C26D-5B79-D93D-6075-145373830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B4488-F69B-E4E2-932C-204CEC1F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22D-D50F-44B3-A9CE-66135EE81438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A3739-88E1-F418-8571-04DF94A8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BE386-E2D7-0644-E4D0-78792028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8BEE-27BB-4638-9C7C-9468599DB5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4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EB7C6-5F81-4DF6-B1D7-D25593174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6A407-E991-DEF7-5E4C-D407CCFC0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68993-A579-F9DB-D2BA-209729AD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22D-D50F-44B3-A9CE-66135EE81438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47E1D-19C5-6625-C296-B0D51CDE9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4CFB1-5A93-A1C1-C7BD-8221F2C4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8BEE-27BB-4638-9C7C-9468599DB5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5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3FC4-51B6-6882-EAAE-21767DB9C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7578-AC80-A773-2EBB-8E4D7DCEE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03A75-E676-D628-25AD-C7D5AB96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22D-D50F-44B3-A9CE-66135EE81438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5C41E-C3DB-A502-AF9E-12B50FCC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F9297-BAE1-0ED5-F310-8393722D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8BEE-27BB-4638-9C7C-9468599DB5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447B-89B5-94F9-9036-FA35656D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C2CB8-22EB-2F4D-E437-77BD57C7D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5F0B4-0810-7A0A-E64C-A3411AE39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22D-D50F-44B3-A9CE-66135EE81438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9D746-089A-07C4-4DE4-BBA414DD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22C16-FA66-D082-968A-0D8FDD37C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8BEE-27BB-4638-9C7C-9468599DB5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1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9A1F-A693-0BC4-98F2-830D8CAE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44D94-4E3B-4EF4-64D2-A59FD53B8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5ABE3-52BD-DC11-CF10-A456AEE91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73416-DE83-507C-AFDF-805004CE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22D-D50F-44B3-A9CE-66135EE81438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00478-DDE5-72E3-B86E-34A15437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4A1D7-5AF7-B852-B45B-6EE0CDAB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8BEE-27BB-4638-9C7C-9468599DB5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0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0F40-0986-C431-6569-9BA0D68E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8E054-C3AA-8A8A-FFDD-D2FE818C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EE3E0-B4F1-EA87-0246-91FDEC7B5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02A54-BC6C-85C4-650E-6977A1F36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7765E-5ED8-5B98-AB95-0133AC6F3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EE5FD2-A5AA-ED3C-B42A-F25DBF40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22D-D50F-44B3-A9CE-66135EE81438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23530E-D195-01BE-8505-9E361F78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793550-7E32-47AD-4059-244BA729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8BEE-27BB-4638-9C7C-9468599DB5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7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98CC-2CC3-0D24-E3F5-CFD5ED56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99554-4D87-3CBC-5DEB-182CE0A5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22D-D50F-44B3-A9CE-66135EE81438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7FFE0-17FD-0B74-5769-C3CA8A88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A2120-3BC6-B9D9-5496-24C56817E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8BEE-27BB-4638-9C7C-9468599DB5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7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9E33BC-5D1F-284F-3407-8125DC0E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22D-D50F-44B3-A9CE-66135EE81438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9CA09-2A3F-88E0-A4F8-6533B45E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A32E8-B7D6-DF46-901B-F844399F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8BEE-27BB-4638-9C7C-9468599DB5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3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1DD26-51A0-8BD0-9E5F-0D4033AA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1B3EA-4711-5809-2938-08AB8FBC5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52A04-74B5-DA4D-7B4C-BA03C4CB7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F3E7C-F894-16D4-F2A7-66F6EFEF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22D-D50F-44B3-A9CE-66135EE81438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368BB-3139-41D0-C5EE-B27B824E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99D4F-8699-94B2-9B3C-D3476AE2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8BEE-27BB-4638-9C7C-9468599DB5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6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FD973-F999-D072-762D-72153F27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CF5295-19CD-9C5B-4473-C75EF8E2EB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AA45B-A233-958E-F66A-48A83AACA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63FDD-E29A-B87C-60B5-ECAE535B3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22D-D50F-44B3-A9CE-66135EE81438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E9702-94F3-7D5E-9B19-420430E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99AE1-B6F6-F938-1298-33979661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8BEE-27BB-4638-9C7C-9468599DB5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4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35C57-1E94-87FC-3567-80F116A21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ED94A-C2D2-9BFF-73BE-3D1A9F4BA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92621-C02C-4704-BAB4-1E2BC7790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1A22D-D50F-44B3-A9CE-66135EE81438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56D63-9FC2-ED59-1A3B-273E1A882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D1F7A-F7A7-051B-8EED-13FDFCC92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58BEE-27BB-4638-9C7C-9468599DB5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2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841EE-B71F-5D18-DFCC-1936C8CED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829"/>
            <a:ext cx="9144000" cy="1558641"/>
          </a:xfrm>
        </p:spPr>
        <p:txBody>
          <a:bodyPr>
            <a:normAutofit/>
          </a:bodyPr>
          <a:lstStyle/>
          <a:p>
            <a:r>
              <a:rPr lang="en-US" sz="8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FF5EC-5A44-1F20-9570-D5BBB990A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395489"/>
            <a:ext cx="12192000" cy="1655762"/>
          </a:xfrm>
        </p:spPr>
        <p:txBody>
          <a:bodyPr>
            <a:normAutofit lnSpcReduction="10000"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Gulfcoast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Orthopaedic Rehabilitation Conference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7AD73E-7731-111F-7F28-B3DC5794D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5" y="3110886"/>
            <a:ext cx="55054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5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C8A28-821B-9CE9-023D-E6EF3F6E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25310-02FD-1252-F98B-FA90EDCFE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Suncoast Orthopaedic Institute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David Brown, DSC, MA, PT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Amber Harris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906DE-3AFF-D168-E511-37D489103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63" y="2856058"/>
            <a:ext cx="5495827" cy="269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7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1C8D2-A9F0-3A64-A748-7970E78D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701"/>
            <a:ext cx="10515600" cy="82484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Sponsors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A8A7A-69F7-D3FD-C736-423C5B305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02936"/>
            <a:ext cx="5181600" cy="5684363"/>
          </a:xfrm>
        </p:spPr>
        <p:txBody>
          <a:bodyPr>
            <a:normAutofit fontScale="550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Amedisys (Infinity) – </a:t>
            </a: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Carmel Brady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Arthrex –</a:t>
            </a: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Ryan Welke &amp; Jessie Washington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Aveanna Health – </a:t>
            </a: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Kimberly Nordgren &amp; Steve Forbess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Doctors Hospital –</a:t>
            </a: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Diane Lehman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Empath Health – </a:t>
            </a: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Jacqueline Harvey &amp; Chelsea Romano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EnCompass</a:t>
            </a:r>
            <a:r>
              <a:rPr lang="en-US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Health- </a:t>
            </a: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Amy O’Conner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Ermi Motion –</a:t>
            </a: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Grace </a:t>
            </a:r>
            <a:r>
              <a:rPr lang="en-US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Zamrowski</a:t>
            </a:r>
            <a:endParaRPr lang="en-US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Fitness Quest – </a:t>
            </a: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Scott Porter &amp; Ed </a:t>
            </a:r>
            <a:r>
              <a:rPr lang="en-US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Inesta</a:t>
            </a:r>
            <a:endParaRPr lang="en-US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FYZICAL – </a:t>
            </a: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Rob Vandergrift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Heidi Health – </a:t>
            </a: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William Parkhurst &amp; Katherine Christen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 &amp; J MedTech/DC  Medical – </a:t>
            </a: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Steven Greggo &amp; Eddie Maher</a:t>
            </a:r>
          </a:p>
          <a:p>
            <a:pPr>
              <a:buNone/>
            </a:pPr>
            <a:r>
              <a:rPr lang="en-US" b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Orthofix</a:t>
            </a:r>
            <a:r>
              <a:rPr lang="en-US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Lauren Spurgin</a:t>
            </a:r>
            <a:r>
              <a:rPr lang="en-US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Ali Reeder &amp; Chessie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915051-B282-ADFE-BB1F-F3045AA5D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02936"/>
            <a:ext cx="5181600" cy="5755063"/>
          </a:xfrm>
        </p:spPr>
        <p:txBody>
          <a:bodyPr>
            <a:normAutofit fontScale="550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OrthoLazer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Laura Schmidt, Jennifer McKinley, Robert Milam, Rachel Tucci &amp; Mike 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Blasewitz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Patients First Home Care – 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Amy Cooley &amp; Susan McNamara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Sarasota Home Health – 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Mike 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Velonskis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Sarasota Memorial Hospital – 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Mackenzi Jones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Smart Recovery – 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Drake Franklin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 Andrews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Sx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Center/Drs Same Day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Sx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Shawna Ross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Lori Swanson &amp; Alex Orman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Total Therapy Florida –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Jason &amp; Ashley Ruberg &amp; Justin Stiver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VitalCaring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Group – 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Evan Smith &amp;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Patrick May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WRS –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Michael 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Uttridge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&amp; Patrick Gronvall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Zimmer-Biomet –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Mike 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Blasewitz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3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2A3A-5FC6-9CEA-7C86-474DAD9D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60234-18B6-1080-EF0D-5CE1B68DB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Interaction of surgeons and therapist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Chance to network</a:t>
            </a: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Establish and maintain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21713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FB47-5CF5-0602-92EB-AA8C4DD6B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01BAE-BEAA-DAD3-9EE5-CA8DA1D58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Allows for open discussions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Multiple questions and answer sessions</a:t>
            </a: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Don’t be shy</a:t>
            </a:r>
          </a:p>
        </p:txBody>
      </p:sp>
    </p:spTree>
    <p:extLst>
      <p:ext uri="{BB962C8B-B14F-4D97-AF65-F5344CB8AC3E}">
        <p14:creationId xmlns:p14="http://schemas.microsoft.com/office/powerpoint/2010/main" val="211672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C084-7931-84F8-63B0-615225B82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671F6-BBDC-29D9-E376-4105989B5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Opportunity to learn from each other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Flow of knowledge goes both ways</a:t>
            </a: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There is not always a “right” answer</a:t>
            </a:r>
          </a:p>
        </p:txBody>
      </p:sp>
    </p:spTree>
    <p:extLst>
      <p:ext uri="{BB962C8B-B14F-4D97-AF65-F5344CB8AC3E}">
        <p14:creationId xmlns:p14="http://schemas.microsoft.com/office/powerpoint/2010/main" val="332414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A177-29F8-3B94-1E63-88028BF3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D4918-2AB6-919A-5560-D3FF006B3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 sets of lectures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Please hold all questions until each series is finished</a:t>
            </a: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15-20 minutes built in for Q and A at end of each section</a:t>
            </a: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7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CC46-DFA7-5E29-8740-BFEF80B3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C6613-133E-3014-A12F-819A186A5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 M.D.’s lectures will be made available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Will be loaded on website with a link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www.suncoastorthopeadic.com</a:t>
            </a:r>
          </a:p>
        </p:txBody>
      </p:sp>
    </p:spTree>
    <p:extLst>
      <p:ext uri="{BB962C8B-B14F-4D97-AF65-F5344CB8AC3E}">
        <p14:creationId xmlns:p14="http://schemas.microsoft.com/office/powerpoint/2010/main" val="297851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C14F-F117-B607-1BDD-E644BA9C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485DA-49B3-9C34-3E72-2DEAEDD5E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Mid-morning break around 10:25-10:40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Buffet lunch for all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Day will conclude 3:15</a:t>
            </a:r>
          </a:p>
        </p:txBody>
      </p:sp>
    </p:spTree>
    <p:extLst>
      <p:ext uri="{BB962C8B-B14F-4D97-AF65-F5344CB8AC3E}">
        <p14:creationId xmlns:p14="http://schemas.microsoft.com/office/powerpoint/2010/main" val="321852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321C-C86F-8E06-25AC-D555FBF4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CEU’s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0FF06-0E13-E46A-5BCA-E6D23002C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75243" cy="4351338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Make sure you signed in this morning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Make sure you verified your correct license number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CEU’s automatically uploaded into CE broker by end of day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Certificate of attendance available after the final talk of the day </a:t>
            </a:r>
          </a:p>
        </p:txBody>
      </p:sp>
    </p:spTree>
    <p:extLst>
      <p:ext uri="{BB962C8B-B14F-4D97-AF65-F5344CB8AC3E}">
        <p14:creationId xmlns:p14="http://schemas.microsoft.com/office/powerpoint/2010/main" val="167867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61A9-03A1-9187-9F63-25E046EA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89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Faculty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0A7A11-60E6-486C-5606-64185B22F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668" y="1376314"/>
            <a:ext cx="9503985" cy="533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27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6872</TotalTime>
  <Words>354</Words>
  <Application>Microsoft Office PowerPoint</Application>
  <PresentationFormat>Widescreen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Welcome</vt:lpstr>
      <vt:lpstr>Goals</vt:lpstr>
      <vt:lpstr>Goals</vt:lpstr>
      <vt:lpstr>Goals</vt:lpstr>
      <vt:lpstr>Schedule</vt:lpstr>
      <vt:lpstr>Schedule</vt:lpstr>
      <vt:lpstr>Schedule</vt:lpstr>
      <vt:lpstr>CEU’s</vt:lpstr>
      <vt:lpstr>Thank You Faculty</vt:lpstr>
      <vt:lpstr>Special Thanks</vt:lpstr>
      <vt:lpstr>Thank You Sponsors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We are back!</dc:title>
  <dc:creator>Derek Cuff</dc:creator>
  <cp:lastModifiedBy>Will Howard</cp:lastModifiedBy>
  <cp:revision>13</cp:revision>
  <dcterms:created xsi:type="dcterms:W3CDTF">2023-08-06T16:23:56Z</dcterms:created>
  <dcterms:modified xsi:type="dcterms:W3CDTF">2025-09-15T17:32:27Z</dcterms:modified>
</cp:coreProperties>
</file>