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5" r:id="rId1"/>
  </p:sldMasterIdLst>
  <p:notesMasterIdLst>
    <p:notesMasterId r:id="rId21"/>
  </p:notesMasterIdLst>
  <p:sldIdLst>
    <p:sldId id="256" r:id="rId2"/>
    <p:sldId id="257" r:id="rId3"/>
    <p:sldId id="263" r:id="rId4"/>
    <p:sldId id="264" r:id="rId5"/>
    <p:sldId id="258" r:id="rId6"/>
    <p:sldId id="276" r:id="rId7"/>
    <p:sldId id="260" r:id="rId8"/>
    <p:sldId id="259" r:id="rId9"/>
    <p:sldId id="261" r:id="rId10"/>
    <p:sldId id="262" r:id="rId11"/>
    <p:sldId id="265" r:id="rId12"/>
    <p:sldId id="266" r:id="rId13"/>
    <p:sldId id="267" r:id="rId14"/>
    <p:sldId id="268" r:id="rId15"/>
    <p:sldId id="269" r:id="rId16"/>
    <p:sldId id="273" r:id="rId17"/>
    <p:sldId id="270" r:id="rId18"/>
    <p:sldId id="271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743"/>
    <p:restoredTop sz="81916"/>
  </p:normalViewPr>
  <p:slideViewPr>
    <p:cSldViewPr snapToGrid="0">
      <p:cViewPr varScale="1">
        <p:scale>
          <a:sx n="90" d="100"/>
          <a:sy n="90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51DE6B-BFAF-432B-B11A-F1DE3AC66DE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C978C58-A9DD-4357-8738-636E7323C36B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dirty="0"/>
            <a:t>Functional treatment represents a better choice than immobilization.</a:t>
          </a:r>
        </a:p>
      </dgm:t>
    </dgm:pt>
    <dgm:pt modelId="{90EED487-9C2F-4A22-AAD5-661D6AD22A4E}" type="parTrans" cxnId="{D7E48E84-B8D3-4873-AC68-47E34F4EABBB}">
      <dgm:prSet/>
      <dgm:spPr/>
      <dgm:t>
        <a:bodyPr/>
        <a:lstStyle/>
        <a:p>
          <a:endParaRPr lang="en-US"/>
        </a:p>
      </dgm:t>
    </dgm:pt>
    <dgm:pt modelId="{D1A6C7A8-F6C8-4819-8FAA-904D11F6F9B8}" type="sibTrans" cxnId="{D7E48E84-B8D3-4873-AC68-47E34F4EABBB}">
      <dgm:prSet/>
      <dgm:spPr/>
      <dgm:t>
        <a:bodyPr/>
        <a:lstStyle/>
        <a:p>
          <a:endParaRPr lang="en-US"/>
        </a:p>
      </dgm:t>
    </dgm:pt>
    <dgm:pt modelId="{86D6D334-A5AF-4413-8A16-BC9DBC19AA5D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Key Goals: Restore ANKLE DORSIFLEXION and prevent joint stiﬀness </a:t>
          </a:r>
        </a:p>
      </dgm:t>
    </dgm:pt>
    <dgm:pt modelId="{972896FB-A6D3-455A-8AB7-5B531066B9FD}" type="parTrans" cxnId="{76AFACE6-E42B-4E83-A85C-1A38826B9EB2}">
      <dgm:prSet/>
      <dgm:spPr/>
      <dgm:t>
        <a:bodyPr/>
        <a:lstStyle/>
        <a:p>
          <a:endParaRPr lang="en-US"/>
        </a:p>
      </dgm:t>
    </dgm:pt>
    <dgm:pt modelId="{55068568-52FF-4FF1-9156-9C745524C07D}" type="sibTrans" cxnId="{76AFACE6-E42B-4E83-A85C-1A38826B9EB2}">
      <dgm:prSet/>
      <dgm:spPr/>
      <dgm:t>
        <a:bodyPr/>
        <a:lstStyle/>
        <a:p>
          <a:endParaRPr lang="en-US"/>
        </a:p>
      </dgm:t>
    </dgm:pt>
    <dgm:pt modelId="{12AFF1A4-FDB4-45D0-A97E-FC30139230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>
              <a:solidFill>
                <a:srgbClr val="FF0000"/>
              </a:solidFill>
            </a:rPr>
            <a:t>risk factors for recurrent sprains and chronic joint instability.</a:t>
          </a:r>
        </a:p>
      </dgm:t>
    </dgm:pt>
    <dgm:pt modelId="{442077CD-4A9B-44B2-9D88-54F8AF4884EE}" type="parTrans" cxnId="{AB5E3089-7429-4F8F-B347-F06E96844193}">
      <dgm:prSet/>
      <dgm:spPr/>
      <dgm:t>
        <a:bodyPr/>
        <a:lstStyle/>
        <a:p>
          <a:endParaRPr lang="en-US"/>
        </a:p>
      </dgm:t>
    </dgm:pt>
    <dgm:pt modelId="{2F8E326D-67EC-44BE-AF3B-5C4787C50304}" type="sibTrans" cxnId="{AB5E3089-7429-4F8F-B347-F06E96844193}">
      <dgm:prSet/>
      <dgm:spPr/>
      <dgm:t>
        <a:bodyPr/>
        <a:lstStyle/>
        <a:p>
          <a:endParaRPr lang="en-US"/>
        </a:p>
      </dgm:t>
    </dgm:pt>
    <dgm:pt modelId="{09C1B886-0E87-4483-A0A0-8A5AB4A3CEC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Work on Decreasing swelling, ROM limitations, joint stiﬀness, and joint instability.</a:t>
          </a:r>
        </a:p>
      </dgm:t>
    </dgm:pt>
    <dgm:pt modelId="{5A6394C9-AE82-4A04-9890-B5044FFB40EB}" type="parTrans" cxnId="{4B67931E-DABB-42F6-90A6-34572A39973D}">
      <dgm:prSet/>
      <dgm:spPr/>
      <dgm:t>
        <a:bodyPr/>
        <a:lstStyle/>
        <a:p>
          <a:endParaRPr lang="en-US"/>
        </a:p>
      </dgm:t>
    </dgm:pt>
    <dgm:pt modelId="{E94077BD-8FE6-4B87-87C8-4FF30D9AF42B}" type="sibTrans" cxnId="{4B67931E-DABB-42F6-90A6-34572A39973D}">
      <dgm:prSet/>
      <dgm:spPr/>
      <dgm:t>
        <a:bodyPr/>
        <a:lstStyle/>
        <a:p>
          <a:endParaRPr lang="en-US"/>
        </a:p>
      </dgm:t>
    </dgm:pt>
    <dgm:pt modelId="{09AAEDAE-2F23-4E12-9AFD-A426CEFD32D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Return earlier to their pre-injury work and sports activities</a:t>
          </a:r>
        </a:p>
      </dgm:t>
    </dgm:pt>
    <dgm:pt modelId="{C2B352E5-F576-412C-AFC7-26E872042090}" type="parTrans" cxnId="{9DC7EE0C-C6AB-4B34-A58C-4AB1FAE9998E}">
      <dgm:prSet/>
      <dgm:spPr/>
      <dgm:t>
        <a:bodyPr/>
        <a:lstStyle/>
        <a:p>
          <a:endParaRPr lang="en-US"/>
        </a:p>
      </dgm:t>
    </dgm:pt>
    <dgm:pt modelId="{A7718964-6CD1-4D42-8B10-0AF177CB9726}" type="sibTrans" cxnId="{9DC7EE0C-C6AB-4B34-A58C-4AB1FAE9998E}">
      <dgm:prSet/>
      <dgm:spPr/>
      <dgm:t>
        <a:bodyPr/>
        <a:lstStyle/>
        <a:p>
          <a:endParaRPr lang="en-US"/>
        </a:p>
      </dgm:t>
    </dgm:pt>
    <dgm:pt modelId="{447689E3-F99F-438D-BC92-8E54954BC1DB}" type="pres">
      <dgm:prSet presAssocID="{D951DE6B-BFAF-432B-B11A-F1DE3AC66DE7}" presName="root" presStyleCnt="0">
        <dgm:presLayoutVars>
          <dgm:dir/>
          <dgm:resizeHandles val="exact"/>
        </dgm:presLayoutVars>
      </dgm:prSet>
      <dgm:spPr/>
    </dgm:pt>
    <dgm:pt modelId="{3F886C99-E588-4823-BA57-E2678B71D164}" type="pres">
      <dgm:prSet presAssocID="{FC978C58-A9DD-4357-8738-636E7323C36B}" presName="compNode" presStyleCnt="0"/>
      <dgm:spPr/>
    </dgm:pt>
    <dgm:pt modelId="{A45EC01E-3EEB-47FF-A2D2-0DDFE30B6BCE}" type="pres">
      <dgm:prSet presAssocID="{FC978C58-A9DD-4357-8738-636E7323C36B}" presName="bgRect" presStyleLbl="bgShp" presStyleIdx="0" presStyleCnt="4"/>
      <dgm:spPr/>
    </dgm:pt>
    <dgm:pt modelId="{20AE7409-4211-4E9B-A44D-DE4351A6B279}" type="pres">
      <dgm:prSet presAssocID="{FC978C58-A9DD-4357-8738-636E7323C36B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tethoscope"/>
        </a:ext>
      </dgm:extLst>
    </dgm:pt>
    <dgm:pt modelId="{2AA8F2C6-B7E0-4F36-9925-F4C51772C7C0}" type="pres">
      <dgm:prSet presAssocID="{FC978C58-A9DD-4357-8738-636E7323C36B}" presName="spaceRect" presStyleCnt="0"/>
      <dgm:spPr/>
    </dgm:pt>
    <dgm:pt modelId="{7DD82D83-8346-43BC-8D8B-D407C01FE0FA}" type="pres">
      <dgm:prSet presAssocID="{FC978C58-A9DD-4357-8738-636E7323C36B}" presName="parTx" presStyleLbl="revTx" presStyleIdx="0" presStyleCnt="5">
        <dgm:presLayoutVars>
          <dgm:chMax val="0"/>
          <dgm:chPref val="0"/>
        </dgm:presLayoutVars>
      </dgm:prSet>
      <dgm:spPr/>
    </dgm:pt>
    <dgm:pt modelId="{B816608E-FED9-492B-8D8D-1E92B2D13FB3}" type="pres">
      <dgm:prSet presAssocID="{D1A6C7A8-F6C8-4819-8FAA-904D11F6F9B8}" presName="sibTrans" presStyleCnt="0"/>
      <dgm:spPr/>
    </dgm:pt>
    <dgm:pt modelId="{FB8E9269-07CC-4898-9126-32CBDAEEF868}" type="pres">
      <dgm:prSet presAssocID="{86D6D334-A5AF-4413-8A16-BC9DBC19AA5D}" presName="compNode" presStyleCnt="0"/>
      <dgm:spPr/>
    </dgm:pt>
    <dgm:pt modelId="{810CD0FF-9C82-4AFB-9679-08DE9567E16D}" type="pres">
      <dgm:prSet presAssocID="{86D6D334-A5AF-4413-8A16-BC9DBC19AA5D}" presName="bgRect" presStyleLbl="bgShp" presStyleIdx="1" presStyleCnt="4"/>
      <dgm:spPr/>
    </dgm:pt>
    <dgm:pt modelId="{13B1910B-1643-4C38-9BFF-4F5E6E022292}" type="pres">
      <dgm:prSet presAssocID="{86D6D334-A5AF-4413-8A16-BC9DBC19AA5D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AC248DA-4618-4D4E-8C1C-365F688CD389}" type="pres">
      <dgm:prSet presAssocID="{86D6D334-A5AF-4413-8A16-BC9DBC19AA5D}" presName="spaceRect" presStyleCnt="0"/>
      <dgm:spPr/>
    </dgm:pt>
    <dgm:pt modelId="{E783DCDF-96A1-44D5-8A1B-27F224F743CE}" type="pres">
      <dgm:prSet presAssocID="{86D6D334-A5AF-4413-8A16-BC9DBC19AA5D}" presName="parTx" presStyleLbl="revTx" presStyleIdx="1" presStyleCnt="5">
        <dgm:presLayoutVars>
          <dgm:chMax val="0"/>
          <dgm:chPref val="0"/>
        </dgm:presLayoutVars>
      </dgm:prSet>
      <dgm:spPr/>
    </dgm:pt>
    <dgm:pt modelId="{D3ED28DA-AD66-4A03-BF43-02AC83F5385E}" type="pres">
      <dgm:prSet presAssocID="{86D6D334-A5AF-4413-8A16-BC9DBC19AA5D}" presName="desTx" presStyleLbl="revTx" presStyleIdx="2" presStyleCnt="5">
        <dgm:presLayoutVars/>
      </dgm:prSet>
      <dgm:spPr/>
    </dgm:pt>
    <dgm:pt modelId="{5AB6BD58-1FAA-4BF1-83C9-0E6B027F04D4}" type="pres">
      <dgm:prSet presAssocID="{55068568-52FF-4FF1-9156-9C745524C07D}" presName="sibTrans" presStyleCnt="0"/>
      <dgm:spPr/>
    </dgm:pt>
    <dgm:pt modelId="{CF0954C0-28BB-4C5E-B05F-FBBC337059B8}" type="pres">
      <dgm:prSet presAssocID="{09C1B886-0E87-4483-A0A0-8A5AB4A3CEC4}" presName="compNode" presStyleCnt="0"/>
      <dgm:spPr/>
    </dgm:pt>
    <dgm:pt modelId="{DE9620B6-8F14-4957-B171-90371ADF6FD6}" type="pres">
      <dgm:prSet presAssocID="{09C1B886-0E87-4483-A0A0-8A5AB4A3CEC4}" presName="bgRect" presStyleLbl="bgShp" presStyleIdx="2" presStyleCnt="4"/>
      <dgm:spPr/>
    </dgm:pt>
    <dgm:pt modelId="{F438A0DD-2E2B-4EAC-94C9-889D7066403D}" type="pres">
      <dgm:prSet presAssocID="{09C1B886-0E87-4483-A0A0-8A5AB4A3CEC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scle Arm"/>
        </a:ext>
      </dgm:extLst>
    </dgm:pt>
    <dgm:pt modelId="{44FCD47A-5564-4E8D-BEE1-241F069A99CD}" type="pres">
      <dgm:prSet presAssocID="{09C1B886-0E87-4483-A0A0-8A5AB4A3CEC4}" presName="spaceRect" presStyleCnt="0"/>
      <dgm:spPr/>
    </dgm:pt>
    <dgm:pt modelId="{D29FBD95-11DD-4C10-B0AD-49B19B75DA23}" type="pres">
      <dgm:prSet presAssocID="{09C1B886-0E87-4483-A0A0-8A5AB4A3CEC4}" presName="parTx" presStyleLbl="revTx" presStyleIdx="3" presStyleCnt="5">
        <dgm:presLayoutVars>
          <dgm:chMax val="0"/>
          <dgm:chPref val="0"/>
        </dgm:presLayoutVars>
      </dgm:prSet>
      <dgm:spPr/>
    </dgm:pt>
    <dgm:pt modelId="{0FDF0182-501E-4830-B8FC-7E2559545439}" type="pres">
      <dgm:prSet presAssocID="{E94077BD-8FE6-4B87-87C8-4FF30D9AF42B}" presName="sibTrans" presStyleCnt="0"/>
      <dgm:spPr/>
    </dgm:pt>
    <dgm:pt modelId="{ACCE0B52-ECDE-4346-9BDA-20B37CF946A4}" type="pres">
      <dgm:prSet presAssocID="{09AAEDAE-2F23-4E12-9AFD-A426CEFD32D9}" presName="compNode" presStyleCnt="0"/>
      <dgm:spPr/>
    </dgm:pt>
    <dgm:pt modelId="{41E1587C-4E10-4A39-AA4C-4ADB957A24C0}" type="pres">
      <dgm:prSet presAssocID="{09AAEDAE-2F23-4E12-9AFD-A426CEFD32D9}" presName="bgRect" presStyleLbl="bgShp" presStyleIdx="3" presStyleCnt="4"/>
      <dgm:spPr/>
    </dgm:pt>
    <dgm:pt modelId="{57F05A90-101A-4297-BE13-5BF301D5FF1E}" type="pres">
      <dgm:prSet presAssocID="{09AAEDAE-2F23-4E12-9AFD-A426CEFD32D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seball"/>
        </a:ext>
      </dgm:extLst>
    </dgm:pt>
    <dgm:pt modelId="{85D138E9-0D6E-464C-89DD-7FEAAB7D6CFC}" type="pres">
      <dgm:prSet presAssocID="{09AAEDAE-2F23-4E12-9AFD-A426CEFD32D9}" presName="spaceRect" presStyleCnt="0"/>
      <dgm:spPr/>
    </dgm:pt>
    <dgm:pt modelId="{5F015488-807B-4ADB-8EF0-2C5F3F73590D}" type="pres">
      <dgm:prSet presAssocID="{09AAEDAE-2F23-4E12-9AFD-A426CEFD32D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9DC7EE0C-C6AB-4B34-A58C-4AB1FAE9998E}" srcId="{D951DE6B-BFAF-432B-B11A-F1DE3AC66DE7}" destId="{09AAEDAE-2F23-4E12-9AFD-A426CEFD32D9}" srcOrd="3" destOrd="0" parTransId="{C2B352E5-F576-412C-AFC7-26E872042090}" sibTransId="{A7718964-6CD1-4D42-8B10-0AF177CB9726}"/>
    <dgm:cxn modelId="{5344E715-56C3-42EE-A86C-A22959127416}" type="presOf" srcId="{12AFF1A4-FDB4-45D0-A97E-FC30139230D2}" destId="{D3ED28DA-AD66-4A03-BF43-02AC83F5385E}" srcOrd="0" destOrd="0" presId="urn:microsoft.com/office/officeart/2018/2/layout/IconVerticalSolidList"/>
    <dgm:cxn modelId="{4B67931E-DABB-42F6-90A6-34572A39973D}" srcId="{D951DE6B-BFAF-432B-B11A-F1DE3AC66DE7}" destId="{09C1B886-0E87-4483-A0A0-8A5AB4A3CEC4}" srcOrd="2" destOrd="0" parTransId="{5A6394C9-AE82-4A04-9890-B5044FFB40EB}" sibTransId="{E94077BD-8FE6-4B87-87C8-4FF30D9AF42B}"/>
    <dgm:cxn modelId="{2766F726-B336-4C04-8BA9-3F32F1E36796}" type="presOf" srcId="{FC978C58-A9DD-4357-8738-636E7323C36B}" destId="{7DD82D83-8346-43BC-8D8B-D407C01FE0FA}" srcOrd="0" destOrd="0" presId="urn:microsoft.com/office/officeart/2018/2/layout/IconVerticalSolidList"/>
    <dgm:cxn modelId="{D7E48E84-B8D3-4873-AC68-47E34F4EABBB}" srcId="{D951DE6B-BFAF-432B-B11A-F1DE3AC66DE7}" destId="{FC978C58-A9DD-4357-8738-636E7323C36B}" srcOrd="0" destOrd="0" parTransId="{90EED487-9C2F-4A22-AAD5-661D6AD22A4E}" sibTransId="{D1A6C7A8-F6C8-4819-8FAA-904D11F6F9B8}"/>
    <dgm:cxn modelId="{AB5E3089-7429-4F8F-B347-F06E96844193}" srcId="{86D6D334-A5AF-4413-8A16-BC9DBC19AA5D}" destId="{12AFF1A4-FDB4-45D0-A97E-FC30139230D2}" srcOrd="0" destOrd="0" parTransId="{442077CD-4A9B-44B2-9D88-54F8AF4884EE}" sibTransId="{2F8E326D-67EC-44BE-AF3B-5C4787C50304}"/>
    <dgm:cxn modelId="{FE8365B5-6A43-4B2D-8B5E-98E12E7FA7B2}" type="presOf" srcId="{09C1B886-0E87-4483-A0A0-8A5AB4A3CEC4}" destId="{D29FBD95-11DD-4C10-B0AD-49B19B75DA23}" srcOrd="0" destOrd="0" presId="urn:microsoft.com/office/officeart/2018/2/layout/IconVerticalSolidList"/>
    <dgm:cxn modelId="{22CFA0C7-36DC-4C50-B11B-4C786E4B7B79}" type="presOf" srcId="{09AAEDAE-2F23-4E12-9AFD-A426CEFD32D9}" destId="{5F015488-807B-4ADB-8EF0-2C5F3F73590D}" srcOrd="0" destOrd="0" presId="urn:microsoft.com/office/officeart/2018/2/layout/IconVerticalSolidList"/>
    <dgm:cxn modelId="{344AF3DA-344A-4AF7-A43E-B799205165BF}" type="presOf" srcId="{D951DE6B-BFAF-432B-B11A-F1DE3AC66DE7}" destId="{447689E3-F99F-438D-BC92-8E54954BC1DB}" srcOrd="0" destOrd="0" presId="urn:microsoft.com/office/officeart/2018/2/layout/IconVerticalSolidList"/>
    <dgm:cxn modelId="{76AFACE6-E42B-4E83-A85C-1A38826B9EB2}" srcId="{D951DE6B-BFAF-432B-B11A-F1DE3AC66DE7}" destId="{86D6D334-A5AF-4413-8A16-BC9DBC19AA5D}" srcOrd="1" destOrd="0" parTransId="{972896FB-A6D3-455A-8AB7-5B531066B9FD}" sibTransId="{55068568-52FF-4FF1-9156-9C745524C07D}"/>
    <dgm:cxn modelId="{4D4880F5-B9AD-46B7-8E37-D969E34FFCCC}" type="presOf" srcId="{86D6D334-A5AF-4413-8A16-BC9DBC19AA5D}" destId="{E783DCDF-96A1-44D5-8A1B-27F224F743CE}" srcOrd="0" destOrd="0" presId="urn:microsoft.com/office/officeart/2018/2/layout/IconVerticalSolidList"/>
    <dgm:cxn modelId="{61A2941D-FDE1-4326-84D1-B207AFFD534F}" type="presParOf" srcId="{447689E3-F99F-438D-BC92-8E54954BC1DB}" destId="{3F886C99-E588-4823-BA57-E2678B71D164}" srcOrd="0" destOrd="0" presId="urn:microsoft.com/office/officeart/2018/2/layout/IconVerticalSolidList"/>
    <dgm:cxn modelId="{7287E4AC-4BE3-4A51-A6A0-A704059535C2}" type="presParOf" srcId="{3F886C99-E588-4823-BA57-E2678B71D164}" destId="{A45EC01E-3EEB-47FF-A2D2-0DDFE30B6BCE}" srcOrd="0" destOrd="0" presId="urn:microsoft.com/office/officeart/2018/2/layout/IconVerticalSolidList"/>
    <dgm:cxn modelId="{2F168026-AB06-492A-AE7F-54D1FB29D989}" type="presParOf" srcId="{3F886C99-E588-4823-BA57-E2678B71D164}" destId="{20AE7409-4211-4E9B-A44D-DE4351A6B279}" srcOrd="1" destOrd="0" presId="urn:microsoft.com/office/officeart/2018/2/layout/IconVerticalSolidList"/>
    <dgm:cxn modelId="{39F3D8B2-6FA1-4A3E-AD6E-5AA9F53EB9F5}" type="presParOf" srcId="{3F886C99-E588-4823-BA57-E2678B71D164}" destId="{2AA8F2C6-B7E0-4F36-9925-F4C51772C7C0}" srcOrd="2" destOrd="0" presId="urn:microsoft.com/office/officeart/2018/2/layout/IconVerticalSolidList"/>
    <dgm:cxn modelId="{65C20F5E-12A6-46C4-AC3C-7143C225E67C}" type="presParOf" srcId="{3F886C99-E588-4823-BA57-E2678B71D164}" destId="{7DD82D83-8346-43BC-8D8B-D407C01FE0FA}" srcOrd="3" destOrd="0" presId="urn:microsoft.com/office/officeart/2018/2/layout/IconVerticalSolidList"/>
    <dgm:cxn modelId="{2F945B13-8DE5-445D-BA29-FB4BFF0DF13B}" type="presParOf" srcId="{447689E3-F99F-438D-BC92-8E54954BC1DB}" destId="{B816608E-FED9-492B-8D8D-1E92B2D13FB3}" srcOrd="1" destOrd="0" presId="urn:microsoft.com/office/officeart/2018/2/layout/IconVerticalSolidList"/>
    <dgm:cxn modelId="{09935802-0EE4-4523-B414-BF3639C36794}" type="presParOf" srcId="{447689E3-F99F-438D-BC92-8E54954BC1DB}" destId="{FB8E9269-07CC-4898-9126-32CBDAEEF868}" srcOrd="2" destOrd="0" presId="urn:microsoft.com/office/officeart/2018/2/layout/IconVerticalSolidList"/>
    <dgm:cxn modelId="{F07F1915-C833-4197-8E9D-DC6575BA5D1A}" type="presParOf" srcId="{FB8E9269-07CC-4898-9126-32CBDAEEF868}" destId="{810CD0FF-9C82-4AFB-9679-08DE9567E16D}" srcOrd="0" destOrd="0" presId="urn:microsoft.com/office/officeart/2018/2/layout/IconVerticalSolidList"/>
    <dgm:cxn modelId="{D5A50A64-EFBF-4DA6-A180-82BB2C56BF1F}" type="presParOf" srcId="{FB8E9269-07CC-4898-9126-32CBDAEEF868}" destId="{13B1910B-1643-4C38-9BFF-4F5E6E022292}" srcOrd="1" destOrd="0" presId="urn:microsoft.com/office/officeart/2018/2/layout/IconVerticalSolidList"/>
    <dgm:cxn modelId="{04E28C9B-EF95-491A-99B4-3E003E2B435E}" type="presParOf" srcId="{FB8E9269-07CC-4898-9126-32CBDAEEF868}" destId="{FAC248DA-4618-4D4E-8C1C-365F688CD389}" srcOrd="2" destOrd="0" presId="urn:microsoft.com/office/officeart/2018/2/layout/IconVerticalSolidList"/>
    <dgm:cxn modelId="{83876B2D-0331-495F-A62A-7E0CC4CA0368}" type="presParOf" srcId="{FB8E9269-07CC-4898-9126-32CBDAEEF868}" destId="{E783DCDF-96A1-44D5-8A1B-27F224F743CE}" srcOrd="3" destOrd="0" presId="urn:microsoft.com/office/officeart/2018/2/layout/IconVerticalSolidList"/>
    <dgm:cxn modelId="{A1FEF913-06CE-4D59-8D34-ADD86130A284}" type="presParOf" srcId="{FB8E9269-07CC-4898-9126-32CBDAEEF868}" destId="{D3ED28DA-AD66-4A03-BF43-02AC83F5385E}" srcOrd="4" destOrd="0" presId="urn:microsoft.com/office/officeart/2018/2/layout/IconVerticalSolidList"/>
    <dgm:cxn modelId="{E77A1EE2-6F7C-4E9B-A5BA-618642CA5AFF}" type="presParOf" srcId="{447689E3-F99F-438D-BC92-8E54954BC1DB}" destId="{5AB6BD58-1FAA-4BF1-83C9-0E6B027F04D4}" srcOrd="3" destOrd="0" presId="urn:microsoft.com/office/officeart/2018/2/layout/IconVerticalSolidList"/>
    <dgm:cxn modelId="{CF1A8CD4-CD97-4B2D-BC15-3603D9597A13}" type="presParOf" srcId="{447689E3-F99F-438D-BC92-8E54954BC1DB}" destId="{CF0954C0-28BB-4C5E-B05F-FBBC337059B8}" srcOrd="4" destOrd="0" presId="urn:microsoft.com/office/officeart/2018/2/layout/IconVerticalSolidList"/>
    <dgm:cxn modelId="{6B3E782C-A189-455A-B4D2-FA608623DA7C}" type="presParOf" srcId="{CF0954C0-28BB-4C5E-B05F-FBBC337059B8}" destId="{DE9620B6-8F14-4957-B171-90371ADF6FD6}" srcOrd="0" destOrd="0" presId="urn:microsoft.com/office/officeart/2018/2/layout/IconVerticalSolidList"/>
    <dgm:cxn modelId="{50C16818-D231-454C-BB69-BE4CE6669178}" type="presParOf" srcId="{CF0954C0-28BB-4C5E-B05F-FBBC337059B8}" destId="{F438A0DD-2E2B-4EAC-94C9-889D7066403D}" srcOrd="1" destOrd="0" presId="urn:microsoft.com/office/officeart/2018/2/layout/IconVerticalSolidList"/>
    <dgm:cxn modelId="{50426D34-E1B6-4B70-9A79-29A07C90E2C3}" type="presParOf" srcId="{CF0954C0-28BB-4C5E-B05F-FBBC337059B8}" destId="{44FCD47A-5564-4E8D-BEE1-241F069A99CD}" srcOrd="2" destOrd="0" presId="urn:microsoft.com/office/officeart/2018/2/layout/IconVerticalSolidList"/>
    <dgm:cxn modelId="{06B8B31A-646C-4242-B6C2-81D3759ED7BC}" type="presParOf" srcId="{CF0954C0-28BB-4C5E-B05F-FBBC337059B8}" destId="{D29FBD95-11DD-4C10-B0AD-49B19B75DA23}" srcOrd="3" destOrd="0" presId="urn:microsoft.com/office/officeart/2018/2/layout/IconVerticalSolidList"/>
    <dgm:cxn modelId="{A4E5979A-C75D-46CD-954A-07E4A307F896}" type="presParOf" srcId="{447689E3-F99F-438D-BC92-8E54954BC1DB}" destId="{0FDF0182-501E-4830-B8FC-7E2559545439}" srcOrd="5" destOrd="0" presId="urn:microsoft.com/office/officeart/2018/2/layout/IconVerticalSolidList"/>
    <dgm:cxn modelId="{29031F36-FC3F-4ACC-82B5-D6C442580421}" type="presParOf" srcId="{447689E3-F99F-438D-BC92-8E54954BC1DB}" destId="{ACCE0B52-ECDE-4346-9BDA-20B37CF946A4}" srcOrd="6" destOrd="0" presId="urn:microsoft.com/office/officeart/2018/2/layout/IconVerticalSolidList"/>
    <dgm:cxn modelId="{9EBA7FA0-7607-4DDC-BC4D-25C89EB07C1C}" type="presParOf" srcId="{ACCE0B52-ECDE-4346-9BDA-20B37CF946A4}" destId="{41E1587C-4E10-4A39-AA4C-4ADB957A24C0}" srcOrd="0" destOrd="0" presId="urn:microsoft.com/office/officeart/2018/2/layout/IconVerticalSolidList"/>
    <dgm:cxn modelId="{48CCDD7B-2D3A-4313-B671-C3C96B0C6058}" type="presParOf" srcId="{ACCE0B52-ECDE-4346-9BDA-20B37CF946A4}" destId="{57F05A90-101A-4297-BE13-5BF301D5FF1E}" srcOrd="1" destOrd="0" presId="urn:microsoft.com/office/officeart/2018/2/layout/IconVerticalSolidList"/>
    <dgm:cxn modelId="{E2705E35-9D73-4817-AEE0-E03920A36C41}" type="presParOf" srcId="{ACCE0B52-ECDE-4346-9BDA-20B37CF946A4}" destId="{85D138E9-0D6E-464C-89DD-7FEAAB7D6CFC}" srcOrd="2" destOrd="0" presId="urn:microsoft.com/office/officeart/2018/2/layout/IconVerticalSolidList"/>
    <dgm:cxn modelId="{B1E6F98A-9F8D-4D83-894E-36CEB5BE7028}" type="presParOf" srcId="{ACCE0B52-ECDE-4346-9BDA-20B37CF946A4}" destId="{5F015488-807B-4ADB-8EF0-2C5F3F73590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A8A1B99-E5BD-425E-8748-C15F45520FBF}" type="doc">
      <dgm:prSet loTypeId="urn:microsoft.com/office/officeart/2016/7/layout/LinearBlockProcessNumbered" loCatId="process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54AB3C3-2057-475E-97F4-A8A9D3C42626}">
      <dgm:prSet custT="1"/>
      <dgm:spPr/>
      <dgm:t>
        <a:bodyPr/>
        <a:lstStyle/>
        <a:p>
          <a:r>
            <a:rPr lang="en-US" sz="2400" dirty="0"/>
            <a:t>Persistent ankle instability, “giving way (generally ≥6 months post-injury)</a:t>
          </a:r>
        </a:p>
      </dgm:t>
    </dgm:pt>
    <dgm:pt modelId="{9119265D-4845-4CC8-8C27-709E0D48FC58}" type="parTrans" cxnId="{563697FF-2F3C-43D0-AB4E-562303DC0115}">
      <dgm:prSet/>
      <dgm:spPr/>
      <dgm:t>
        <a:bodyPr/>
        <a:lstStyle/>
        <a:p>
          <a:endParaRPr lang="en-US"/>
        </a:p>
      </dgm:t>
    </dgm:pt>
    <dgm:pt modelId="{327F3E36-C6B2-470D-9877-B1F834D5D56A}" type="sibTrans" cxnId="{563697FF-2F3C-43D0-AB4E-562303DC0115}">
      <dgm:prSet phldrT="01" phldr="0"/>
      <dgm:spPr/>
      <dgm:t>
        <a:bodyPr/>
        <a:lstStyle/>
        <a:p>
          <a:r>
            <a:rPr lang="en-US"/>
            <a:t>01</a:t>
          </a:r>
          <a:endParaRPr lang="en-US" dirty="0"/>
        </a:p>
      </dgm:t>
    </dgm:pt>
    <dgm:pt modelId="{C12BDA67-3A98-419E-AAE5-BFE4E7405329}">
      <dgm:prSet custT="1"/>
      <dgm:spPr/>
      <dgm:t>
        <a:bodyPr/>
        <a:lstStyle/>
        <a:p>
          <a:r>
            <a:rPr lang="en-US" sz="2400" dirty="0"/>
            <a:t>Objective</a:t>
          </a:r>
        </a:p>
      </dgm:t>
    </dgm:pt>
    <dgm:pt modelId="{0786BEA8-29E8-4806-8F3C-5892A5D8B82D}" type="parTrans" cxnId="{B864DB78-7318-442D-A9CE-B0D3314EDEFE}">
      <dgm:prSet/>
      <dgm:spPr/>
      <dgm:t>
        <a:bodyPr/>
        <a:lstStyle/>
        <a:p>
          <a:endParaRPr lang="en-US"/>
        </a:p>
      </dgm:t>
    </dgm:pt>
    <dgm:pt modelId="{8B07C017-3000-4C46-9146-3C48CEE9F800}" type="sibTrans" cxnId="{B864DB78-7318-442D-A9CE-B0D3314EDEFE}">
      <dgm:prSet/>
      <dgm:spPr/>
      <dgm:t>
        <a:bodyPr/>
        <a:lstStyle/>
        <a:p>
          <a:endParaRPr lang="en-US"/>
        </a:p>
      </dgm:t>
    </dgm:pt>
    <dgm:pt modelId="{D708A2F3-42ED-4110-9442-0450229F18CA}">
      <dgm:prSet custT="1"/>
      <dgm:spPr/>
      <dgm:t>
        <a:bodyPr/>
        <a:lstStyle/>
        <a:p>
          <a:r>
            <a:rPr lang="en-US" sz="2400" dirty="0"/>
            <a:t>Subjective</a:t>
          </a:r>
        </a:p>
      </dgm:t>
    </dgm:pt>
    <dgm:pt modelId="{7FEEE4E3-0316-46C4-A6D0-0C7576B57BB6}" type="parTrans" cxnId="{ECE25DF5-EF6D-4F33-92F2-3E0C08579382}">
      <dgm:prSet/>
      <dgm:spPr/>
      <dgm:t>
        <a:bodyPr/>
        <a:lstStyle/>
        <a:p>
          <a:endParaRPr lang="en-US"/>
        </a:p>
      </dgm:t>
    </dgm:pt>
    <dgm:pt modelId="{1C17350D-22B9-426F-A96A-2710854B859C}" type="sibTrans" cxnId="{ECE25DF5-EF6D-4F33-92F2-3E0C08579382}">
      <dgm:prSet/>
      <dgm:spPr/>
      <dgm:t>
        <a:bodyPr/>
        <a:lstStyle/>
        <a:p>
          <a:endParaRPr lang="en-US"/>
        </a:p>
      </dgm:t>
    </dgm:pt>
    <dgm:pt modelId="{FE6CF14E-8399-4647-9EE0-390924E0C5B7}">
      <dgm:prSet/>
      <dgm:spPr/>
      <dgm:t>
        <a:bodyPr/>
        <a:lstStyle/>
        <a:p>
          <a:r>
            <a:rPr lang="en-US" dirty="0"/>
            <a:t>10-30% of ankle sprains can go on to Chronic Ankle Instability </a:t>
          </a:r>
        </a:p>
      </dgm:t>
    </dgm:pt>
    <dgm:pt modelId="{CA606F54-BE7B-4CF7-858D-7DD876A2FBC3}" type="parTrans" cxnId="{1F0B204A-F8C1-4DA5-B862-1124A88F4A03}">
      <dgm:prSet/>
      <dgm:spPr/>
      <dgm:t>
        <a:bodyPr/>
        <a:lstStyle/>
        <a:p>
          <a:endParaRPr lang="en-US"/>
        </a:p>
      </dgm:t>
    </dgm:pt>
    <dgm:pt modelId="{84957633-F160-4BBF-A4B5-49548D6DEAC6}" type="sibTrans" cxnId="{1F0B204A-F8C1-4DA5-B862-1124A88F4A03}">
      <dgm:prSet phldrT="02" phldr="0"/>
      <dgm:spPr/>
      <dgm:t>
        <a:bodyPr/>
        <a:lstStyle/>
        <a:p>
          <a:r>
            <a:rPr lang="en-US"/>
            <a:t>02</a:t>
          </a:r>
        </a:p>
      </dgm:t>
    </dgm:pt>
    <dgm:pt modelId="{8C412A4A-C8AA-4EC9-AF5C-A398FEB9A934}">
      <dgm:prSet/>
      <dgm:spPr/>
      <dgm:t>
        <a:bodyPr/>
        <a:lstStyle/>
        <a:p>
          <a:r>
            <a:rPr lang="en-US"/>
            <a:t>Increased risk of arthritis, osteochondral lesions, and falls </a:t>
          </a:r>
        </a:p>
      </dgm:t>
    </dgm:pt>
    <dgm:pt modelId="{3837BF94-7D36-412F-94CD-5028075A76D3}" type="parTrans" cxnId="{F186CBFA-DABA-4656-8C0F-ED5EFA1A52B5}">
      <dgm:prSet/>
      <dgm:spPr/>
      <dgm:t>
        <a:bodyPr/>
        <a:lstStyle/>
        <a:p>
          <a:endParaRPr lang="en-US"/>
        </a:p>
      </dgm:t>
    </dgm:pt>
    <dgm:pt modelId="{F3271EB3-D9F8-475B-8378-5DE3D6BA53DD}" type="sibTrans" cxnId="{F186CBFA-DABA-4656-8C0F-ED5EFA1A52B5}">
      <dgm:prSet phldrT="03" phldr="0"/>
      <dgm:spPr/>
      <dgm:t>
        <a:bodyPr/>
        <a:lstStyle/>
        <a:p>
          <a:r>
            <a:rPr lang="en-US"/>
            <a:t>03</a:t>
          </a:r>
        </a:p>
      </dgm:t>
    </dgm:pt>
    <dgm:pt modelId="{4AFF884D-59B9-5E4D-B4C9-25C7AB8DA1CF}" type="pres">
      <dgm:prSet presAssocID="{1A8A1B99-E5BD-425E-8748-C15F45520FBF}" presName="Name0" presStyleCnt="0">
        <dgm:presLayoutVars>
          <dgm:animLvl val="lvl"/>
          <dgm:resizeHandles val="exact"/>
        </dgm:presLayoutVars>
      </dgm:prSet>
      <dgm:spPr/>
    </dgm:pt>
    <dgm:pt modelId="{3C088EE9-7E5E-7542-A390-4DA1E2D7C32D}" type="pres">
      <dgm:prSet presAssocID="{754AB3C3-2057-475E-97F4-A8A9D3C42626}" presName="compositeNode" presStyleCnt="0">
        <dgm:presLayoutVars>
          <dgm:bulletEnabled val="1"/>
        </dgm:presLayoutVars>
      </dgm:prSet>
      <dgm:spPr/>
    </dgm:pt>
    <dgm:pt modelId="{B6AC9B12-BBDE-B846-BC27-40AF0B002B26}" type="pres">
      <dgm:prSet presAssocID="{754AB3C3-2057-475E-97F4-A8A9D3C42626}" presName="bgRect" presStyleLbl="alignNode1" presStyleIdx="0" presStyleCnt="3"/>
      <dgm:spPr/>
    </dgm:pt>
    <dgm:pt modelId="{CE4C2918-DEBC-8B48-8CB6-DD71573B7040}" type="pres">
      <dgm:prSet presAssocID="{327F3E36-C6B2-470D-9877-B1F834D5D56A}" presName="sibTransNodeRect" presStyleLbl="alignNode1" presStyleIdx="0" presStyleCnt="3">
        <dgm:presLayoutVars>
          <dgm:chMax val="0"/>
          <dgm:bulletEnabled val="1"/>
        </dgm:presLayoutVars>
      </dgm:prSet>
      <dgm:spPr/>
    </dgm:pt>
    <dgm:pt modelId="{2422B6B7-91D7-A44E-9897-BB72991AC4C2}" type="pres">
      <dgm:prSet presAssocID="{754AB3C3-2057-475E-97F4-A8A9D3C42626}" presName="nodeRect" presStyleLbl="alignNode1" presStyleIdx="0" presStyleCnt="3">
        <dgm:presLayoutVars>
          <dgm:bulletEnabled val="1"/>
        </dgm:presLayoutVars>
      </dgm:prSet>
      <dgm:spPr/>
    </dgm:pt>
    <dgm:pt modelId="{B74F39DA-EAF9-6C43-A3A8-DBC657742C26}" type="pres">
      <dgm:prSet presAssocID="{327F3E36-C6B2-470D-9877-B1F834D5D56A}" presName="sibTrans" presStyleCnt="0"/>
      <dgm:spPr/>
    </dgm:pt>
    <dgm:pt modelId="{E36F9B93-01DA-5142-8F2D-90A713084262}" type="pres">
      <dgm:prSet presAssocID="{FE6CF14E-8399-4647-9EE0-390924E0C5B7}" presName="compositeNode" presStyleCnt="0">
        <dgm:presLayoutVars>
          <dgm:bulletEnabled val="1"/>
        </dgm:presLayoutVars>
      </dgm:prSet>
      <dgm:spPr/>
    </dgm:pt>
    <dgm:pt modelId="{0D9A6C19-B4B7-6444-88F5-4B90F6CB3E38}" type="pres">
      <dgm:prSet presAssocID="{FE6CF14E-8399-4647-9EE0-390924E0C5B7}" presName="bgRect" presStyleLbl="alignNode1" presStyleIdx="1" presStyleCnt="3"/>
      <dgm:spPr/>
    </dgm:pt>
    <dgm:pt modelId="{3E6FF417-1FF3-E248-82F2-37776DCFF457}" type="pres">
      <dgm:prSet presAssocID="{84957633-F160-4BBF-A4B5-49548D6DEAC6}" presName="sibTransNodeRect" presStyleLbl="alignNode1" presStyleIdx="1" presStyleCnt="3">
        <dgm:presLayoutVars>
          <dgm:chMax val="0"/>
          <dgm:bulletEnabled val="1"/>
        </dgm:presLayoutVars>
      </dgm:prSet>
      <dgm:spPr/>
    </dgm:pt>
    <dgm:pt modelId="{F5779FCB-A5F1-834E-90AA-2C311D408999}" type="pres">
      <dgm:prSet presAssocID="{FE6CF14E-8399-4647-9EE0-390924E0C5B7}" presName="nodeRect" presStyleLbl="alignNode1" presStyleIdx="1" presStyleCnt="3">
        <dgm:presLayoutVars>
          <dgm:bulletEnabled val="1"/>
        </dgm:presLayoutVars>
      </dgm:prSet>
      <dgm:spPr/>
    </dgm:pt>
    <dgm:pt modelId="{812EC9FA-013B-0C41-BBB5-FE9D6E6D485B}" type="pres">
      <dgm:prSet presAssocID="{84957633-F160-4BBF-A4B5-49548D6DEAC6}" presName="sibTrans" presStyleCnt="0"/>
      <dgm:spPr/>
    </dgm:pt>
    <dgm:pt modelId="{45293997-4D7F-2348-80F2-AB3F55872820}" type="pres">
      <dgm:prSet presAssocID="{8C412A4A-C8AA-4EC9-AF5C-A398FEB9A934}" presName="compositeNode" presStyleCnt="0">
        <dgm:presLayoutVars>
          <dgm:bulletEnabled val="1"/>
        </dgm:presLayoutVars>
      </dgm:prSet>
      <dgm:spPr/>
    </dgm:pt>
    <dgm:pt modelId="{000602B5-3DC3-1744-98E6-46CBE9883303}" type="pres">
      <dgm:prSet presAssocID="{8C412A4A-C8AA-4EC9-AF5C-A398FEB9A934}" presName="bgRect" presStyleLbl="alignNode1" presStyleIdx="2" presStyleCnt="3"/>
      <dgm:spPr/>
    </dgm:pt>
    <dgm:pt modelId="{41AC2C4B-E61E-2F4B-B86E-119FA9486746}" type="pres">
      <dgm:prSet presAssocID="{F3271EB3-D9F8-475B-8378-5DE3D6BA53DD}" presName="sibTransNodeRect" presStyleLbl="alignNode1" presStyleIdx="2" presStyleCnt="3">
        <dgm:presLayoutVars>
          <dgm:chMax val="0"/>
          <dgm:bulletEnabled val="1"/>
        </dgm:presLayoutVars>
      </dgm:prSet>
      <dgm:spPr/>
    </dgm:pt>
    <dgm:pt modelId="{7AA66004-D176-2E44-A640-022C9F0F4E81}" type="pres">
      <dgm:prSet presAssocID="{8C412A4A-C8AA-4EC9-AF5C-A398FEB9A934}" presName="nodeRect" presStyleLbl="alignNode1" presStyleIdx="2" presStyleCnt="3">
        <dgm:presLayoutVars>
          <dgm:bulletEnabled val="1"/>
        </dgm:presLayoutVars>
      </dgm:prSet>
      <dgm:spPr/>
    </dgm:pt>
  </dgm:ptLst>
  <dgm:cxnLst>
    <dgm:cxn modelId="{590C2108-98CE-BC43-AB12-26DDD0788501}" type="presOf" srcId="{84957633-F160-4BBF-A4B5-49548D6DEAC6}" destId="{3E6FF417-1FF3-E248-82F2-37776DCFF457}" srcOrd="0" destOrd="0" presId="urn:microsoft.com/office/officeart/2016/7/layout/LinearBlockProcessNumbered"/>
    <dgm:cxn modelId="{956ACC5B-EC9C-2C41-8AC9-706B482BD030}" type="presOf" srcId="{754AB3C3-2057-475E-97F4-A8A9D3C42626}" destId="{B6AC9B12-BBDE-B846-BC27-40AF0B002B26}" srcOrd="0" destOrd="0" presId="urn:microsoft.com/office/officeart/2016/7/layout/LinearBlockProcessNumbered"/>
    <dgm:cxn modelId="{1F0B204A-F8C1-4DA5-B862-1124A88F4A03}" srcId="{1A8A1B99-E5BD-425E-8748-C15F45520FBF}" destId="{FE6CF14E-8399-4647-9EE0-390924E0C5B7}" srcOrd="1" destOrd="0" parTransId="{CA606F54-BE7B-4CF7-858D-7DD876A2FBC3}" sibTransId="{84957633-F160-4BBF-A4B5-49548D6DEAC6}"/>
    <dgm:cxn modelId="{3A2FBC6C-7A37-A042-B732-875B30FE9339}" type="presOf" srcId="{F3271EB3-D9F8-475B-8378-5DE3D6BA53DD}" destId="{41AC2C4B-E61E-2F4B-B86E-119FA9486746}" srcOrd="0" destOrd="0" presId="urn:microsoft.com/office/officeart/2016/7/layout/LinearBlockProcessNumbered"/>
    <dgm:cxn modelId="{F69CB16D-AFC2-2843-8CBC-24FC8D088252}" type="presOf" srcId="{D708A2F3-42ED-4110-9442-0450229F18CA}" destId="{2422B6B7-91D7-A44E-9897-BB72991AC4C2}" srcOrd="0" destOrd="2" presId="urn:microsoft.com/office/officeart/2016/7/layout/LinearBlockProcessNumbered"/>
    <dgm:cxn modelId="{F9008C76-9C56-7249-BE41-89DC1E2A730A}" type="presOf" srcId="{FE6CF14E-8399-4647-9EE0-390924E0C5B7}" destId="{F5779FCB-A5F1-834E-90AA-2C311D408999}" srcOrd="1" destOrd="0" presId="urn:microsoft.com/office/officeart/2016/7/layout/LinearBlockProcessNumbered"/>
    <dgm:cxn modelId="{B864DB78-7318-442D-A9CE-B0D3314EDEFE}" srcId="{754AB3C3-2057-475E-97F4-A8A9D3C42626}" destId="{C12BDA67-3A98-419E-AAE5-BFE4E7405329}" srcOrd="0" destOrd="0" parTransId="{0786BEA8-29E8-4806-8F3C-5892A5D8B82D}" sibTransId="{8B07C017-3000-4C46-9146-3C48CEE9F800}"/>
    <dgm:cxn modelId="{B9296B87-4E68-D943-AAE4-347022F42273}" type="presOf" srcId="{754AB3C3-2057-475E-97F4-A8A9D3C42626}" destId="{2422B6B7-91D7-A44E-9897-BB72991AC4C2}" srcOrd="1" destOrd="0" presId="urn:microsoft.com/office/officeart/2016/7/layout/LinearBlockProcessNumbered"/>
    <dgm:cxn modelId="{D25B7199-F06C-374E-BA6A-D13CBB13F52F}" type="presOf" srcId="{8C412A4A-C8AA-4EC9-AF5C-A398FEB9A934}" destId="{7AA66004-D176-2E44-A640-022C9F0F4E81}" srcOrd="1" destOrd="0" presId="urn:microsoft.com/office/officeart/2016/7/layout/LinearBlockProcessNumbered"/>
    <dgm:cxn modelId="{64C6B4AB-3CD8-6843-AD89-15796CAAAE4E}" type="presOf" srcId="{C12BDA67-3A98-419E-AAE5-BFE4E7405329}" destId="{2422B6B7-91D7-A44E-9897-BB72991AC4C2}" srcOrd="0" destOrd="1" presId="urn:microsoft.com/office/officeart/2016/7/layout/LinearBlockProcessNumbered"/>
    <dgm:cxn modelId="{2AF1FCBE-B788-9E42-8BC6-DF2B7709CDE6}" type="presOf" srcId="{FE6CF14E-8399-4647-9EE0-390924E0C5B7}" destId="{0D9A6C19-B4B7-6444-88F5-4B90F6CB3E38}" srcOrd="0" destOrd="0" presId="urn:microsoft.com/office/officeart/2016/7/layout/LinearBlockProcessNumbered"/>
    <dgm:cxn modelId="{07941DC1-A2B3-9546-930D-AFB4C5009CA5}" type="presOf" srcId="{8C412A4A-C8AA-4EC9-AF5C-A398FEB9A934}" destId="{000602B5-3DC3-1744-98E6-46CBE9883303}" srcOrd="0" destOrd="0" presId="urn:microsoft.com/office/officeart/2016/7/layout/LinearBlockProcessNumbered"/>
    <dgm:cxn modelId="{B06B8AC5-FD10-6745-B61C-BB9EC69D84F9}" type="presOf" srcId="{327F3E36-C6B2-470D-9877-B1F834D5D56A}" destId="{CE4C2918-DEBC-8B48-8CB6-DD71573B7040}" srcOrd="0" destOrd="0" presId="urn:microsoft.com/office/officeart/2016/7/layout/LinearBlockProcessNumbered"/>
    <dgm:cxn modelId="{ECE25DF5-EF6D-4F33-92F2-3E0C08579382}" srcId="{754AB3C3-2057-475E-97F4-A8A9D3C42626}" destId="{D708A2F3-42ED-4110-9442-0450229F18CA}" srcOrd="1" destOrd="0" parTransId="{7FEEE4E3-0316-46C4-A6D0-0C7576B57BB6}" sibTransId="{1C17350D-22B9-426F-A96A-2710854B859C}"/>
    <dgm:cxn modelId="{B7D94BF5-2A4D-0447-AA33-B473397DDA1F}" type="presOf" srcId="{1A8A1B99-E5BD-425E-8748-C15F45520FBF}" destId="{4AFF884D-59B9-5E4D-B4C9-25C7AB8DA1CF}" srcOrd="0" destOrd="0" presId="urn:microsoft.com/office/officeart/2016/7/layout/LinearBlockProcessNumbered"/>
    <dgm:cxn modelId="{F186CBFA-DABA-4656-8C0F-ED5EFA1A52B5}" srcId="{1A8A1B99-E5BD-425E-8748-C15F45520FBF}" destId="{8C412A4A-C8AA-4EC9-AF5C-A398FEB9A934}" srcOrd="2" destOrd="0" parTransId="{3837BF94-7D36-412F-94CD-5028075A76D3}" sibTransId="{F3271EB3-D9F8-475B-8378-5DE3D6BA53DD}"/>
    <dgm:cxn modelId="{563697FF-2F3C-43D0-AB4E-562303DC0115}" srcId="{1A8A1B99-E5BD-425E-8748-C15F45520FBF}" destId="{754AB3C3-2057-475E-97F4-A8A9D3C42626}" srcOrd="0" destOrd="0" parTransId="{9119265D-4845-4CC8-8C27-709E0D48FC58}" sibTransId="{327F3E36-C6B2-470D-9877-B1F834D5D56A}"/>
    <dgm:cxn modelId="{359BF796-D4EC-FC45-AC99-811D3A139C5C}" type="presParOf" srcId="{4AFF884D-59B9-5E4D-B4C9-25C7AB8DA1CF}" destId="{3C088EE9-7E5E-7542-A390-4DA1E2D7C32D}" srcOrd="0" destOrd="0" presId="urn:microsoft.com/office/officeart/2016/7/layout/LinearBlockProcessNumbered"/>
    <dgm:cxn modelId="{2701A53D-036D-0746-83EB-F2254EAB2485}" type="presParOf" srcId="{3C088EE9-7E5E-7542-A390-4DA1E2D7C32D}" destId="{B6AC9B12-BBDE-B846-BC27-40AF0B002B26}" srcOrd="0" destOrd="0" presId="urn:microsoft.com/office/officeart/2016/7/layout/LinearBlockProcessNumbered"/>
    <dgm:cxn modelId="{D2346F3F-61E3-3043-8D8F-B92B73FC1E71}" type="presParOf" srcId="{3C088EE9-7E5E-7542-A390-4DA1E2D7C32D}" destId="{CE4C2918-DEBC-8B48-8CB6-DD71573B7040}" srcOrd="1" destOrd="0" presId="urn:microsoft.com/office/officeart/2016/7/layout/LinearBlockProcessNumbered"/>
    <dgm:cxn modelId="{24F2A6D8-71D7-4847-AA85-72204421F81D}" type="presParOf" srcId="{3C088EE9-7E5E-7542-A390-4DA1E2D7C32D}" destId="{2422B6B7-91D7-A44E-9897-BB72991AC4C2}" srcOrd="2" destOrd="0" presId="urn:microsoft.com/office/officeart/2016/7/layout/LinearBlockProcessNumbered"/>
    <dgm:cxn modelId="{87AF14D3-6883-6B4F-B2D6-AF18AB2EA3B0}" type="presParOf" srcId="{4AFF884D-59B9-5E4D-B4C9-25C7AB8DA1CF}" destId="{B74F39DA-EAF9-6C43-A3A8-DBC657742C26}" srcOrd="1" destOrd="0" presId="urn:microsoft.com/office/officeart/2016/7/layout/LinearBlockProcessNumbered"/>
    <dgm:cxn modelId="{D9FDF0C4-9E92-1A47-A02A-89D99D55BF04}" type="presParOf" srcId="{4AFF884D-59B9-5E4D-B4C9-25C7AB8DA1CF}" destId="{E36F9B93-01DA-5142-8F2D-90A713084262}" srcOrd="2" destOrd="0" presId="urn:microsoft.com/office/officeart/2016/7/layout/LinearBlockProcessNumbered"/>
    <dgm:cxn modelId="{ED861CFA-4506-2143-9268-0DC96683B9D8}" type="presParOf" srcId="{E36F9B93-01DA-5142-8F2D-90A713084262}" destId="{0D9A6C19-B4B7-6444-88F5-4B90F6CB3E38}" srcOrd="0" destOrd="0" presId="urn:microsoft.com/office/officeart/2016/7/layout/LinearBlockProcessNumbered"/>
    <dgm:cxn modelId="{C2F05F47-7D22-9741-9E1A-1BE3DC8D62E7}" type="presParOf" srcId="{E36F9B93-01DA-5142-8F2D-90A713084262}" destId="{3E6FF417-1FF3-E248-82F2-37776DCFF457}" srcOrd="1" destOrd="0" presId="urn:microsoft.com/office/officeart/2016/7/layout/LinearBlockProcessNumbered"/>
    <dgm:cxn modelId="{AF4EA1CF-0C30-DE4D-8DAB-B751E0658575}" type="presParOf" srcId="{E36F9B93-01DA-5142-8F2D-90A713084262}" destId="{F5779FCB-A5F1-834E-90AA-2C311D408999}" srcOrd="2" destOrd="0" presId="urn:microsoft.com/office/officeart/2016/7/layout/LinearBlockProcessNumbered"/>
    <dgm:cxn modelId="{9DD4136E-6995-D04D-9946-1D09E62E243D}" type="presParOf" srcId="{4AFF884D-59B9-5E4D-B4C9-25C7AB8DA1CF}" destId="{812EC9FA-013B-0C41-BBB5-FE9D6E6D485B}" srcOrd="3" destOrd="0" presId="urn:microsoft.com/office/officeart/2016/7/layout/LinearBlockProcessNumbered"/>
    <dgm:cxn modelId="{D986BCC8-BDEE-7243-9082-247B68C11E05}" type="presParOf" srcId="{4AFF884D-59B9-5E4D-B4C9-25C7AB8DA1CF}" destId="{45293997-4D7F-2348-80F2-AB3F55872820}" srcOrd="4" destOrd="0" presId="urn:microsoft.com/office/officeart/2016/7/layout/LinearBlockProcessNumbered"/>
    <dgm:cxn modelId="{424BA866-B86D-9148-A365-01B2F8CD9342}" type="presParOf" srcId="{45293997-4D7F-2348-80F2-AB3F55872820}" destId="{000602B5-3DC3-1744-98E6-46CBE9883303}" srcOrd="0" destOrd="0" presId="urn:microsoft.com/office/officeart/2016/7/layout/LinearBlockProcessNumbered"/>
    <dgm:cxn modelId="{3298AD08-9DD6-8B42-95F4-5EFF2DAB5CD6}" type="presParOf" srcId="{45293997-4D7F-2348-80F2-AB3F55872820}" destId="{41AC2C4B-E61E-2F4B-B86E-119FA9486746}" srcOrd="1" destOrd="0" presId="urn:microsoft.com/office/officeart/2016/7/layout/LinearBlockProcessNumbered"/>
    <dgm:cxn modelId="{F86F5524-FDEC-664B-A7B2-0E6D7B594BC2}" type="presParOf" srcId="{45293997-4D7F-2348-80F2-AB3F55872820}" destId="{7AA66004-D176-2E44-A640-022C9F0F4E81}" srcOrd="2" destOrd="0" presId="urn:microsoft.com/office/officeart/2016/7/layout/LinearBlock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EC01E-3EEB-47FF-A2D2-0DDFE30B6BCE}">
      <dsp:nvSpPr>
        <dsp:cNvPr id="0" name=""/>
        <dsp:cNvSpPr/>
      </dsp:nvSpPr>
      <dsp:spPr>
        <a:xfrm>
          <a:off x="0" y="4013"/>
          <a:ext cx="10421007" cy="8302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AE7409-4211-4E9B-A44D-DE4351A6B279}">
      <dsp:nvSpPr>
        <dsp:cNvPr id="0" name=""/>
        <dsp:cNvSpPr/>
      </dsp:nvSpPr>
      <dsp:spPr>
        <a:xfrm>
          <a:off x="251165" y="190830"/>
          <a:ext cx="457110" cy="4566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D82D83-8346-43BC-8D8B-D407C01FE0FA}">
      <dsp:nvSpPr>
        <dsp:cNvPr id="0" name=""/>
        <dsp:cNvSpPr/>
      </dsp:nvSpPr>
      <dsp:spPr>
        <a:xfrm>
          <a:off x="959440" y="4013"/>
          <a:ext cx="9403936" cy="934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857" tIns="98857" rIns="98857" bIns="98857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Functional treatment represents a better choice than immobilization.</a:t>
          </a:r>
        </a:p>
      </dsp:txBody>
      <dsp:txXfrm>
        <a:off x="959440" y="4013"/>
        <a:ext cx="9403936" cy="934084"/>
      </dsp:txXfrm>
    </dsp:sp>
    <dsp:sp modelId="{810CD0FF-9C82-4AFB-9679-08DE9567E16D}">
      <dsp:nvSpPr>
        <dsp:cNvPr id="0" name=""/>
        <dsp:cNvSpPr/>
      </dsp:nvSpPr>
      <dsp:spPr>
        <a:xfrm>
          <a:off x="0" y="1171619"/>
          <a:ext cx="10421007" cy="8302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B1910B-1643-4C38-9BFF-4F5E6E022292}">
      <dsp:nvSpPr>
        <dsp:cNvPr id="0" name=""/>
        <dsp:cNvSpPr/>
      </dsp:nvSpPr>
      <dsp:spPr>
        <a:xfrm>
          <a:off x="251165" y="1358436"/>
          <a:ext cx="457110" cy="4566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83DCDF-96A1-44D5-8A1B-27F224F743CE}">
      <dsp:nvSpPr>
        <dsp:cNvPr id="0" name=""/>
        <dsp:cNvSpPr/>
      </dsp:nvSpPr>
      <dsp:spPr>
        <a:xfrm>
          <a:off x="959440" y="1171619"/>
          <a:ext cx="4689453" cy="934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857" tIns="98857" rIns="98857" bIns="9885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Key Goals: Restore ANKLE DORSIFLEXION and prevent joint stiﬀness </a:t>
          </a:r>
        </a:p>
      </dsp:txBody>
      <dsp:txXfrm>
        <a:off x="959440" y="1171619"/>
        <a:ext cx="4689453" cy="934084"/>
      </dsp:txXfrm>
    </dsp:sp>
    <dsp:sp modelId="{D3ED28DA-AD66-4A03-BF43-02AC83F5385E}">
      <dsp:nvSpPr>
        <dsp:cNvPr id="0" name=""/>
        <dsp:cNvSpPr/>
      </dsp:nvSpPr>
      <dsp:spPr>
        <a:xfrm>
          <a:off x="5648893" y="1171619"/>
          <a:ext cx="4714483" cy="934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857" tIns="98857" rIns="98857" bIns="98857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FF0000"/>
              </a:solidFill>
            </a:rPr>
            <a:t>risk factors for recurrent sprains and chronic joint instability.</a:t>
          </a:r>
        </a:p>
      </dsp:txBody>
      <dsp:txXfrm>
        <a:off x="5648893" y="1171619"/>
        <a:ext cx="4714483" cy="934084"/>
      </dsp:txXfrm>
    </dsp:sp>
    <dsp:sp modelId="{DE9620B6-8F14-4957-B171-90371ADF6FD6}">
      <dsp:nvSpPr>
        <dsp:cNvPr id="0" name=""/>
        <dsp:cNvSpPr/>
      </dsp:nvSpPr>
      <dsp:spPr>
        <a:xfrm>
          <a:off x="0" y="2339225"/>
          <a:ext cx="10421007" cy="8302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38A0DD-2E2B-4EAC-94C9-889D7066403D}">
      <dsp:nvSpPr>
        <dsp:cNvPr id="0" name=""/>
        <dsp:cNvSpPr/>
      </dsp:nvSpPr>
      <dsp:spPr>
        <a:xfrm>
          <a:off x="251165" y="2526042"/>
          <a:ext cx="457110" cy="4566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FBD95-11DD-4C10-B0AD-49B19B75DA23}">
      <dsp:nvSpPr>
        <dsp:cNvPr id="0" name=""/>
        <dsp:cNvSpPr/>
      </dsp:nvSpPr>
      <dsp:spPr>
        <a:xfrm>
          <a:off x="959440" y="2339225"/>
          <a:ext cx="9403936" cy="934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857" tIns="98857" rIns="98857" bIns="9885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Work on Decreasing swelling, ROM limitations, joint stiﬀness, and joint instability.</a:t>
          </a:r>
        </a:p>
      </dsp:txBody>
      <dsp:txXfrm>
        <a:off x="959440" y="2339225"/>
        <a:ext cx="9403936" cy="934084"/>
      </dsp:txXfrm>
    </dsp:sp>
    <dsp:sp modelId="{41E1587C-4E10-4A39-AA4C-4ADB957A24C0}">
      <dsp:nvSpPr>
        <dsp:cNvPr id="0" name=""/>
        <dsp:cNvSpPr/>
      </dsp:nvSpPr>
      <dsp:spPr>
        <a:xfrm>
          <a:off x="0" y="3506831"/>
          <a:ext cx="10421007" cy="830297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F05A90-101A-4297-BE13-5BF301D5FF1E}">
      <dsp:nvSpPr>
        <dsp:cNvPr id="0" name=""/>
        <dsp:cNvSpPr/>
      </dsp:nvSpPr>
      <dsp:spPr>
        <a:xfrm>
          <a:off x="251165" y="3693648"/>
          <a:ext cx="457110" cy="4566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015488-807B-4ADB-8EF0-2C5F3F73590D}">
      <dsp:nvSpPr>
        <dsp:cNvPr id="0" name=""/>
        <dsp:cNvSpPr/>
      </dsp:nvSpPr>
      <dsp:spPr>
        <a:xfrm>
          <a:off x="959440" y="3506831"/>
          <a:ext cx="9403936" cy="934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8857" tIns="98857" rIns="98857" bIns="98857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Return earlier to their pre-injury work and sports activities</a:t>
          </a:r>
        </a:p>
      </dsp:txBody>
      <dsp:txXfrm>
        <a:off x="959440" y="3506831"/>
        <a:ext cx="9403936" cy="93408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AC9B12-BBDE-B846-BC27-40AF0B002B26}">
      <dsp:nvSpPr>
        <dsp:cNvPr id="0" name=""/>
        <dsp:cNvSpPr/>
      </dsp:nvSpPr>
      <dsp:spPr>
        <a:xfrm>
          <a:off x="795" y="0"/>
          <a:ext cx="3220484" cy="359359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8112" tIns="0" rIns="318112" bIns="33020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Persistent ankle instability, “giving way (generally ≥6 months post-injury)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Objective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Subjective</a:t>
          </a:r>
        </a:p>
      </dsp:txBody>
      <dsp:txXfrm>
        <a:off x="795" y="1437436"/>
        <a:ext cx="3220484" cy="2156154"/>
      </dsp:txXfrm>
    </dsp:sp>
    <dsp:sp modelId="{CE4C2918-DEBC-8B48-8CB6-DD71573B7040}">
      <dsp:nvSpPr>
        <dsp:cNvPr id="0" name=""/>
        <dsp:cNvSpPr/>
      </dsp:nvSpPr>
      <dsp:spPr>
        <a:xfrm>
          <a:off x="795" y="0"/>
          <a:ext cx="3220484" cy="1437436"/>
        </a:xfrm>
        <a:prstGeom prst="rect">
          <a:avLst/>
        </a:prstGeom>
        <a:noFill/>
        <a:ln w="6350" cap="flat" cmpd="sng" algn="in">
          <a:noFill/>
          <a:prstDash val="solid"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8112" tIns="165100" rIns="318112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01</a:t>
          </a:r>
          <a:endParaRPr lang="en-US" sz="6600" kern="1200" dirty="0"/>
        </a:p>
      </dsp:txBody>
      <dsp:txXfrm>
        <a:off x="795" y="0"/>
        <a:ext cx="3220484" cy="1437436"/>
      </dsp:txXfrm>
    </dsp:sp>
    <dsp:sp modelId="{0D9A6C19-B4B7-6444-88F5-4B90F6CB3E38}">
      <dsp:nvSpPr>
        <dsp:cNvPr id="0" name=""/>
        <dsp:cNvSpPr/>
      </dsp:nvSpPr>
      <dsp:spPr>
        <a:xfrm>
          <a:off x="3478918" y="0"/>
          <a:ext cx="3220484" cy="359359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8112" tIns="0" rIns="318112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10-30% of ankle sprains can go on to Chronic Ankle Instability </a:t>
          </a:r>
        </a:p>
      </dsp:txBody>
      <dsp:txXfrm>
        <a:off x="3478918" y="1437436"/>
        <a:ext cx="3220484" cy="2156154"/>
      </dsp:txXfrm>
    </dsp:sp>
    <dsp:sp modelId="{3E6FF417-1FF3-E248-82F2-37776DCFF457}">
      <dsp:nvSpPr>
        <dsp:cNvPr id="0" name=""/>
        <dsp:cNvSpPr/>
      </dsp:nvSpPr>
      <dsp:spPr>
        <a:xfrm>
          <a:off x="3478918" y="0"/>
          <a:ext cx="3220484" cy="1437436"/>
        </a:xfrm>
        <a:prstGeom prst="rect">
          <a:avLst/>
        </a:prstGeom>
        <a:noFill/>
        <a:ln w="6350" cap="flat" cmpd="sng" algn="in">
          <a:noFill/>
          <a:prstDash val="solid"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8112" tIns="165100" rIns="318112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02</a:t>
          </a:r>
        </a:p>
      </dsp:txBody>
      <dsp:txXfrm>
        <a:off x="3478918" y="0"/>
        <a:ext cx="3220484" cy="1437436"/>
      </dsp:txXfrm>
    </dsp:sp>
    <dsp:sp modelId="{000602B5-3DC3-1744-98E6-46CBE9883303}">
      <dsp:nvSpPr>
        <dsp:cNvPr id="0" name=""/>
        <dsp:cNvSpPr/>
      </dsp:nvSpPr>
      <dsp:spPr>
        <a:xfrm>
          <a:off x="6957042" y="0"/>
          <a:ext cx="3220484" cy="359359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8112" tIns="0" rIns="318112" bIns="330200" numCol="1" spcCol="1270" anchor="t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Increased risk of arthritis, osteochondral lesions, and falls </a:t>
          </a:r>
        </a:p>
      </dsp:txBody>
      <dsp:txXfrm>
        <a:off x="6957042" y="1437436"/>
        <a:ext cx="3220484" cy="2156154"/>
      </dsp:txXfrm>
    </dsp:sp>
    <dsp:sp modelId="{41AC2C4B-E61E-2F4B-B86E-119FA9486746}">
      <dsp:nvSpPr>
        <dsp:cNvPr id="0" name=""/>
        <dsp:cNvSpPr/>
      </dsp:nvSpPr>
      <dsp:spPr>
        <a:xfrm>
          <a:off x="6957042" y="0"/>
          <a:ext cx="3220484" cy="1437436"/>
        </a:xfrm>
        <a:prstGeom prst="rect">
          <a:avLst/>
        </a:prstGeom>
        <a:noFill/>
        <a:ln w="6350" cap="flat" cmpd="sng" algn="in">
          <a:noFill/>
          <a:prstDash val="solid"/>
        </a:ln>
        <a:effectLst>
          <a:outerShdw blurRad="38100" dist="25400" dir="5400000" algn="ctr" rotWithShape="0">
            <a:srgbClr val="000000">
              <a:alpha val="25000"/>
            </a:srgbClr>
          </a:outerShdw>
        </a:effectLst>
        <a:sp3d/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8112" tIns="165100" rIns="318112" bIns="165100" numCol="1" spcCol="1270" anchor="ctr" anchorCtr="0">
          <a:noAutofit/>
        </a:bodyPr>
        <a:lstStyle/>
        <a:p>
          <a:pPr marL="0" lvl="0" indent="0" algn="l" defTabSz="2933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600" kern="1200"/>
            <a:t>03</a:t>
          </a:r>
        </a:p>
      </dsp:txBody>
      <dsp:txXfrm>
        <a:off x="6957042" y="0"/>
        <a:ext cx="3220484" cy="14374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LinearBlockProcessNumbered">
  <dgm:title val="Linear Block Process Numbered"/>
  <dgm:desc val="Used to show a progression; a timeline; sequential steps in a task, process, or workflow; or to emphasize movement or direction. Automatic numbers have been introduced to show the steps of the process. Level 1 text and Level 2 text both appears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01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02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03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08"/>
      <dgm:constr type="primFontSz" for="des" forName="sibTransNodeRect" op="equ"/>
      <dgm:constr type="primFontSz" for="des" forName="nodeRect" op="equ"/>
    </dgm:constrLst>
    <dgm:ruleLst/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2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w" for="ch" forName="sibTransNodeRect" refType="w" refFor="ch" refForName="bgRect"/>
          <dgm:constr type="h" for="ch" forName="sibTransNodeRect" refType="h" refFor="ch" refForName="bgRect" fact="0.4"/>
          <dgm:constr type="t" for="ch" forName="sibTransNodeRect"/>
          <dgm:constr type="l" for="ch" forName="sibTransNodeRect"/>
          <dgm:constr type="r" for="ch" forName="nodeRect" refType="r" refFor="ch" refForName="bgRect"/>
          <dgm:constr type="h" for="ch" forName="nodeRect" refType="h" refFor="ch" refForName="bgRect" fact="0.6"/>
          <dgm:constr type="t" for="ch" forName="nodeRect" refType="b" refFor="ch" refForName="sibTransNodeRect"/>
          <dgm:constr type="l" for="ch" forName="nodeRect" refType="l" refFor="ch" refForName="bgRect"/>
        </dgm:constrLst>
        <dgm:ruleLst>
          <dgm:rule type="w" for="ch" forName="nodeRect" val="NaN" fact="NaN" max="30"/>
        </dgm:ruleLst>
        <dgm:layoutNode name="bgRect" styleLbl="alignNode1">
          <dgm:alg type="sp"/>
          <dgm:shape xmlns:r="http://schemas.openxmlformats.org/officeDocument/2006/relationships" type="rect" r:blip="">
            <dgm:adjLst>
              <dgm:adj idx="1" val="0.05"/>
            </dgm:adjLst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Rect" styleLbl="alignNode1">
            <dgm:varLst>
              <dgm:chMax val="0"/>
              <dgm:bulletEnabled val="1"/>
            </dgm:varLst>
            <dgm:presOf axis="self"/>
            <dgm:alg type="tx">
              <dgm:param type="parTxLTRAlign" val="l"/>
              <dgm:param type="parTxRTLAlign" val="l"/>
            </dgm:alg>
            <dgm:shape xmlns:r="http://schemas.openxmlformats.org/officeDocument/2006/relationships" type="rect" r:blip="" hideGeom="1">
              <dgm:adjLst/>
            </dgm:shape>
            <dgm:constrLst>
              <dgm:constr type="primFontSz" val="66"/>
              <dgm:constr type="tMarg" val="13"/>
              <dgm:constr type="lMarg" refType="w" fact="0.28"/>
              <dgm:constr type="rMarg" refType="w" fact="0.28"/>
              <dgm:constr type="bMarg" val="13"/>
            </dgm:constrLst>
            <dgm:ruleLst>
              <dgm:rule type="primFontSz" val="14" fact="NaN" max="NaN"/>
              <dgm:rule type="tMarg" val="13" fact="NaN" max="NaN"/>
            </dgm:ruleLst>
          </dgm:layoutNode>
        </dgm:forEach>
        <dgm:layoutNode name="nodeRect" styleLbl="align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  <dgm:param type="stBulletLvl" val="2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26"/>
            <dgm:constr type="tMarg"/>
            <dgm:constr type="lMarg" refType="w" fact="0.28"/>
            <dgm:constr type="rMarg" refType="w" fact="0.28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1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DC45B3-FDCB-2C4D-90E1-59CA35A7A926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7AF30-63FA-3846-B281-AFD8D4B9D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12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Evidence-based clinical practice guidelines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the management of acute ankle injuries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according to: a PRISMA systematic review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quality appraisal with AGREE II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7AF30-63FA-3846-B281-AFD8D4B9D7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1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Acute Ankle Sprain Management: An Umbrella Review of Systematic Reviews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7AF30-63FA-3846-B281-AFD8D4B9D7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349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Jones MH, Amendola AS. Acute treatment of inversion ankle sprains: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immobilization versus functional treatment. Clin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Orthop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Res. (2007)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455:169–72.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10.1097/BLO.0b013e31802f5468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19. Kemler E, van de Port I,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Backx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F, van Dijk CN. A systematic review on the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treatment of acute ankle sprain: brace versus other functional treatment types.</a:t>
            </a: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SportsMed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.(2011) 41:185–97.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10.2165/11584370-000000000-00000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Kerkhoﬀs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GM, Rowe BH,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Assendelft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WJ, Kelly KD,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Struijs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PA, van Dijk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CN.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Immobilisation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acute ankle sprain. A systematic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review.ArchOrthop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TraumaSurg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.(2001) 121:462–71.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10.1007/s004020100283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21. Ortega-Avila AB, Cervera-Garvi P, Marchena-Rodriguez A,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Chicharro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-Luna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E, Nester CJ, Starbuck C, et al. Conservative treatment for acute ankle sprain: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7AF30-63FA-3846-B281-AFD8D4B9D7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414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7AF30-63FA-3846-B281-AFD8D4B9D7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704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Just repeat the questions for them in the presentation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7AF30-63FA-3846-B281-AFD8D4B9D7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50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Outcomes and Return to Sports Following the Ankle Lateral Ligament Reconstruction in Professional Athletes: A Systematic Review of the Literature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Internal brace augmentation a gold standard treatment compared to isolated Modified Brostrom Gould repair for chronic lateral ligament ankle instability? Effect on functional outcome and Return to preinjury activity: A retrospective analysis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7AF30-63FA-3846-B281-AFD8D4B9D7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744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 over test briefly here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7AF30-63FA-3846-B281-AFD8D4B9D7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94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AITFL/PITFL, TTFL/ IOM/interosseous ligament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7AF30-63FA-3846-B281-AFD8D4B9D7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9722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27AF30-63FA-3846-B281-AFD8D4B9D7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303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461CCE07-6FD6-FA45-94BB-5E731A7EDBA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6B2F931-AC3F-BF49-BFC8-F8FD895CE30C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7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CE07-6FD6-FA45-94BB-5E731A7EDBA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2F931-AC3F-BF49-BFC8-F8FD895CE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16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CE07-6FD6-FA45-94BB-5E731A7EDBA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2F931-AC3F-BF49-BFC8-F8FD895CE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67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CE07-6FD6-FA45-94BB-5E731A7EDBA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2F931-AC3F-BF49-BFC8-F8FD895CE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461CCE07-6FD6-FA45-94BB-5E731A7EDBA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6B2F931-AC3F-BF49-BFC8-F8FD895CE30C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9667235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CE07-6FD6-FA45-94BB-5E731A7EDBA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2F931-AC3F-BF49-BFC8-F8FD895CE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0083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CE07-6FD6-FA45-94BB-5E731A7EDBA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2F931-AC3F-BF49-BFC8-F8FD895CE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45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CE07-6FD6-FA45-94BB-5E731A7EDBA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2F931-AC3F-BF49-BFC8-F8FD895CE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82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1CCE07-6FD6-FA45-94BB-5E731A7EDBA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2F931-AC3F-BF49-BFC8-F8FD895CE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22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461CCE07-6FD6-FA45-94BB-5E731A7EDBA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66B2F931-AC3F-BF49-BFC8-F8FD895CE30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86572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461CCE07-6FD6-FA45-94BB-5E731A7EDBA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66B2F931-AC3F-BF49-BFC8-F8FD895CE3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7242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461CCE07-6FD6-FA45-94BB-5E731A7EDBAB}" type="datetimeFigureOut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66B2F931-AC3F-BF49-BFC8-F8FD895CE30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62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  <p:sldLayoutId id="2147483908" r:id="rId3"/>
    <p:sldLayoutId id="2147483909" r:id="rId4"/>
    <p:sldLayoutId id="2147483910" r:id="rId5"/>
    <p:sldLayoutId id="2147483911" r:id="rId6"/>
    <p:sldLayoutId id="2147483912" r:id="rId7"/>
    <p:sldLayoutId id="2147483913" r:id="rId8"/>
    <p:sldLayoutId id="2147483914" r:id="rId9"/>
    <p:sldLayoutId id="2147483915" r:id="rId10"/>
    <p:sldLayoutId id="21474839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A5F01-FDF8-FF34-AEE6-17CDFA77F8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Ankle Sprains 2025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9E8F35-7A0E-EF89-0ED9-D3164FD052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Javier Guzman, MD</a:t>
            </a:r>
          </a:p>
        </p:txBody>
      </p:sp>
    </p:spTree>
    <p:extLst>
      <p:ext uri="{BB962C8B-B14F-4D97-AF65-F5344CB8AC3E}">
        <p14:creationId xmlns:p14="http://schemas.microsoft.com/office/powerpoint/2010/main" val="2589325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B741D2D-352D-4970-A2D5-0D6513B715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90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6D0C51-44CF-4421-B0B3-51FE0578A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321" y="-2"/>
            <a:ext cx="283464" cy="68580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BDDA4C4A-65FB-4CF7-A893-978DD6FADF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3478212" y="650367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C4EC1-E24A-5046-A792-70A06AF18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51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2"/>
                </a:solidFill>
              </a:rPr>
              <a:t>Chronic Ankle INstability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AE874D4-54B6-476F-9531-7B9C37AF43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DD60ED3-1084-5ECF-168D-6B0062F1F2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3070067"/>
              </p:ext>
            </p:extLst>
          </p:nvPr>
        </p:nvGraphicFramePr>
        <p:xfrm>
          <a:off x="1005178" y="2286001"/>
          <a:ext cx="10178322" cy="3593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5469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CCA46-EBAC-BEDD-0947-620CF9B22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219" y="688258"/>
            <a:ext cx="5023781" cy="100232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Cumberland</a:t>
            </a:r>
            <a:br>
              <a:rPr lang="en-US" b="1" dirty="0"/>
            </a:br>
            <a:r>
              <a:rPr lang="en-US" dirty="0"/>
              <a:t>Ankle </a:t>
            </a:r>
            <a:br>
              <a:rPr lang="en-US" dirty="0"/>
            </a:br>
            <a:r>
              <a:rPr lang="en-US" b="1" dirty="0"/>
              <a:t>Instability Tool</a:t>
            </a:r>
            <a:r>
              <a:rPr lang="en-US" dirty="0"/>
              <a:t> (CAIT)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2E0EB-9B9A-3290-AFC5-649803E25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172" y="2829140"/>
            <a:ext cx="5023781" cy="2890297"/>
          </a:xfrm>
        </p:spPr>
        <p:txBody>
          <a:bodyPr>
            <a:normAutofit/>
          </a:bodyPr>
          <a:lstStyle/>
          <a:p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050" name="Picture 2" descr="Cumberland Ankle Instability Tool. The definition of CAI is ...">
            <a:extLst>
              <a:ext uri="{FF2B5EF4-FFF2-40B4-BE49-F238E27FC236}">
                <a16:creationId xmlns:a16="http://schemas.microsoft.com/office/drawing/2014/main" id="{1DE7E917-3DBE-AB93-08A2-9063FCBD5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59" y="74395"/>
            <a:ext cx="5340626" cy="6709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6BCDFC-7CCE-AAFB-9803-13BDD74B7FF4}"/>
              </a:ext>
            </a:extLst>
          </p:cNvPr>
          <p:cNvSpPr txBox="1"/>
          <p:nvPr/>
        </p:nvSpPr>
        <p:spPr>
          <a:xfrm>
            <a:off x="6398416" y="3770763"/>
            <a:ext cx="48526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≤ 25 can indicated chronic ankle instability </a:t>
            </a:r>
          </a:p>
        </p:txBody>
      </p:sp>
    </p:spTree>
    <p:extLst>
      <p:ext uri="{BB962C8B-B14F-4D97-AF65-F5344CB8AC3E}">
        <p14:creationId xmlns:p14="http://schemas.microsoft.com/office/powerpoint/2010/main" val="13377523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012DE-EDA5-62A7-13A2-66D5C450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for Chronic Ankle Instability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06888-12A2-1E82-66EC-92FE068A4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1419" y="1737361"/>
            <a:ext cx="10178322" cy="3593591"/>
          </a:xfrm>
        </p:spPr>
        <p:txBody>
          <a:bodyPr/>
          <a:lstStyle/>
          <a:p>
            <a:r>
              <a:rPr lang="en-US" sz="2200" dirty="0"/>
              <a:t>REHAB IS FIRST LINE TREATMENT</a:t>
            </a:r>
          </a:p>
          <a:p>
            <a:pPr lvl="1"/>
            <a:r>
              <a:rPr lang="en-US" sz="2200" dirty="0"/>
              <a:t>Traditional </a:t>
            </a:r>
            <a:r>
              <a:rPr lang="en-US" sz="2200" b="1" dirty="0"/>
              <a:t>balance and strength training(COMBINE BOTH, BUT </a:t>
            </a:r>
            <a:r>
              <a:rPr lang="en-US" sz="2200" b="1" dirty="0">
                <a:solidFill>
                  <a:srgbClr val="FF0000"/>
                </a:solidFill>
              </a:rPr>
              <a:t>PROPRIOCEPTION IS MORE IMPORTANT)</a:t>
            </a:r>
            <a:endParaRPr lang="en-US" sz="2200" dirty="0">
              <a:solidFill>
                <a:srgbClr val="FF0000"/>
              </a:solidFill>
            </a:endParaRPr>
          </a:p>
          <a:p>
            <a:pPr lvl="1"/>
            <a:r>
              <a:rPr lang="en-US" sz="2200" b="1" dirty="0"/>
              <a:t>Wobble boards</a:t>
            </a:r>
            <a:r>
              <a:rPr lang="en-US" sz="2200" dirty="0"/>
              <a:t> and (Biomechanical Ankle Platform System(</a:t>
            </a:r>
            <a:r>
              <a:rPr lang="en-US" sz="2200" b="1" dirty="0"/>
              <a:t>BAPS) systems</a:t>
            </a:r>
            <a:endParaRPr lang="en-US" sz="2200" dirty="0"/>
          </a:p>
          <a:p>
            <a:pPr lvl="1"/>
            <a:r>
              <a:rPr lang="en-US" sz="2200" b="1" dirty="0"/>
              <a:t>Stroboscopic vision training</a:t>
            </a:r>
            <a:r>
              <a:rPr lang="en-US" sz="2200" dirty="0"/>
              <a:t> (sensory deprivation to enhance proprioception)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4" name="Picture 2" descr="AliMed BAPS (Biomechanical Ankle Platform System), Tool for Ankle, Knee,  and Lower Limb Rehabilitation and Conditioning in The Clinic">
            <a:extLst>
              <a:ext uri="{FF2B5EF4-FFF2-40B4-BE49-F238E27FC236}">
                <a16:creationId xmlns:a16="http://schemas.microsoft.com/office/drawing/2014/main" id="{337B1050-B814-15D1-89FD-6D754BBD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91139"/>
            <a:ext cx="2706858" cy="270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rogressive Desk Balance Board">
            <a:extLst>
              <a:ext uri="{FF2B5EF4-FFF2-40B4-BE49-F238E27FC236}">
                <a16:creationId xmlns:a16="http://schemas.microsoft.com/office/drawing/2014/main" id="{BB3FB1C3-5AC8-A3E1-91AA-CF9684C9F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926" y="4091138"/>
            <a:ext cx="2706859" cy="270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8015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5292B-0466-E076-3FCC-438CAE8C3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Treatment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E80D-93AC-B657-5BCC-3FCE061E6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319" y="1389893"/>
            <a:ext cx="10178322" cy="3593591"/>
          </a:xfrm>
        </p:spPr>
        <p:txBody>
          <a:bodyPr>
            <a:normAutofit/>
          </a:bodyPr>
          <a:lstStyle/>
          <a:p>
            <a:r>
              <a:rPr lang="en-US" sz="2800" dirty="0"/>
              <a:t>Lateral li</a:t>
            </a:r>
            <a:r>
              <a:rPr lang="en-US" sz="2600" dirty="0"/>
              <a:t>gament reconstruction +/- Arthroscopy </a:t>
            </a:r>
          </a:p>
          <a:p>
            <a:r>
              <a:rPr lang="en-US" sz="2600" dirty="0"/>
              <a:t>Can be performed arthroscopically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4A7B92F-5C48-BBBE-0C5F-EC62D8805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878" y="2601310"/>
            <a:ext cx="3740601" cy="359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remier Ankle Surgeon | San Francisco | Dr. James Chen">
            <a:extLst>
              <a:ext uri="{FF2B5EF4-FFF2-40B4-BE49-F238E27FC236}">
                <a16:creationId xmlns:a16="http://schemas.microsoft.com/office/drawing/2014/main" id="{F4070299-7CC1-D713-B373-DB377C630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7" t="5411" r="17382"/>
          <a:stretch>
            <a:fillRect/>
          </a:stretch>
        </p:blipFill>
        <p:spPr bwMode="auto">
          <a:xfrm>
            <a:off x="5626969" y="2601310"/>
            <a:ext cx="3831901" cy="359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50B6BA-18BA-71F6-B1D7-8478C513681F}"/>
              </a:ext>
            </a:extLst>
          </p:cNvPr>
          <p:cNvSpPr txBox="1"/>
          <p:nvPr/>
        </p:nvSpPr>
        <p:spPr>
          <a:xfrm>
            <a:off x="6352623" y="6241248"/>
            <a:ext cx="2380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Augmented repair(internal brace) </a:t>
            </a:r>
          </a:p>
        </p:txBody>
      </p:sp>
    </p:spTree>
    <p:extLst>
      <p:ext uri="{BB962C8B-B14F-4D97-AF65-F5344CB8AC3E}">
        <p14:creationId xmlns:p14="http://schemas.microsoft.com/office/powerpoint/2010/main" val="30113323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0">
            <a:extLst>
              <a:ext uri="{FF2B5EF4-FFF2-40B4-BE49-F238E27FC236}">
                <a16:creationId xmlns:a16="http://schemas.microsoft.com/office/drawing/2014/main" id="{FF606621-EDD0-4CB0-B5A0-2BD458842F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7569200" cy="6858000"/>
          </a:xfrm>
          <a:custGeom>
            <a:avLst/>
            <a:gdLst>
              <a:gd name="connsiteX0" fmla="*/ 0 w 7569200"/>
              <a:gd name="connsiteY0" fmla="*/ 0 h 6858000"/>
              <a:gd name="connsiteX1" fmla="*/ 7389812 w 7569200"/>
              <a:gd name="connsiteY1" fmla="*/ 0 h 6858000"/>
              <a:gd name="connsiteX2" fmla="*/ 7394575 w 7569200"/>
              <a:gd name="connsiteY2" fmla="*/ 66675 h 6858000"/>
              <a:gd name="connsiteX3" fmla="*/ 7402512 w 7569200"/>
              <a:gd name="connsiteY3" fmla="*/ 122237 h 6858000"/>
              <a:gd name="connsiteX4" fmla="*/ 7412037 w 7569200"/>
              <a:gd name="connsiteY4" fmla="*/ 174625 h 6858000"/>
              <a:gd name="connsiteX5" fmla="*/ 7427912 w 7569200"/>
              <a:gd name="connsiteY5" fmla="*/ 217487 h 6858000"/>
              <a:gd name="connsiteX6" fmla="*/ 7443787 w 7569200"/>
              <a:gd name="connsiteY6" fmla="*/ 260350 h 6858000"/>
              <a:gd name="connsiteX7" fmla="*/ 7462837 w 7569200"/>
              <a:gd name="connsiteY7" fmla="*/ 296862 h 6858000"/>
              <a:gd name="connsiteX8" fmla="*/ 7481887 w 7569200"/>
              <a:gd name="connsiteY8" fmla="*/ 334962 h 6858000"/>
              <a:gd name="connsiteX9" fmla="*/ 7499350 w 7569200"/>
              <a:gd name="connsiteY9" fmla="*/ 369887 h 6858000"/>
              <a:gd name="connsiteX10" fmla="*/ 7516812 w 7569200"/>
              <a:gd name="connsiteY10" fmla="*/ 409575 h 6858000"/>
              <a:gd name="connsiteX11" fmla="*/ 7532687 w 7569200"/>
              <a:gd name="connsiteY11" fmla="*/ 450850 h 6858000"/>
              <a:gd name="connsiteX12" fmla="*/ 7546975 w 7569200"/>
              <a:gd name="connsiteY12" fmla="*/ 496887 h 6858000"/>
              <a:gd name="connsiteX13" fmla="*/ 7558087 w 7569200"/>
              <a:gd name="connsiteY13" fmla="*/ 546100 h 6858000"/>
              <a:gd name="connsiteX14" fmla="*/ 7566025 w 7569200"/>
              <a:gd name="connsiteY14" fmla="*/ 606425 h 6858000"/>
              <a:gd name="connsiteX15" fmla="*/ 7569200 w 7569200"/>
              <a:gd name="connsiteY15" fmla="*/ 673100 h 6858000"/>
              <a:gd name="connsiteX16" fmla="*/ 7566025 w 7569200"/>
              <a:gd name="connsiteY16" fmla="*/ 744537 h 6858000"/>
              <a:gd name="connsiteX17" fmla="*/ 7558087 w 7569200"/>
              <a:gd name="connsiteY17" fmla="*/ 801687 h 6858000"/>
              <a:gd name="connsiteX18" fmla="*/ 7546975 w 7569200"/>
              <a:gd name="connsiteY18" fmla="*/ 854075 h 6858000"/>
              <a:gd name="connsiteX19" fmla="*/ 7532687 w 7569200"/>
              <a:gd name="connsiteY19" fmla="*/ 901700 h 6858000"/>
              <a:gd name="connsiteX20" fmla="*/ 7516812 w 7569200"/>
              <a:gd name="connsiteY20" fmla="*/ 942975 h 6858000"/>
              <a:gd name="connsiteX21" fmla="*/ 7497762 w 7569200"/>
              <a:gd name="connsiteY21" fmla="*/ 981075 h 6858000"/>
              <a:gd name="connsiteX22" fmla="*/ 7478712 w 7569200"/>
              <a:gd name="connsiteY22" fmla="*/ 1017587 h 6858000"/>
              <a:gd name="connsiteX23" fmla="*/ 7459662 w 7569200"/>
              <a:gd name="connsiteY23" fmla="*/ 1055687 h 6858000"/>
              <a:gd name="connsiteX24" fmla="*/ 7442200 w 7569200"/>
              <a:gd name="connsiteY24" fmla="*/ 1095375 h 6858000"/>
              <a:gd name="connsiteX25" fmla="*/ 7424737 w 7569200"/>
              <a:gd name="connsiteY25" fmla="*/ 1136650 h 6858000"/>
              <a:gd name="connsiteX26" fmla="*/ 7410450 w 7569200"/>
              <a:gd name="connsiteY26" fmla="*/ 1182687 h 6858000"/>
              <a:gd name="connsiteX27" fmla="*/ 7400925 w 7569200"/>
              <a:gd name="connsiteY27" fmla="*/ 1235075 h 6858000"/>
              <a:gd name="connsiteX28" fmla="*/ 7391400 w 7569200"/>
              <a:gd name="connsiteY28" fmla="*/ 1295400 h 6858000"/>
              <a:gd name="connsiteX29" fmla="*/ 7389812 w 7569200"/>
              <a:gd name="connsiteY29" fmla="*/ 1363662 h 6858000"/>
              <a:gd name="connsiteX30" fmla="*/ 7391400 w 7569200"/>
              <a:gd name="connsiteY30" fmla="*/ 1431925 h 6858000"/>
              <a:gd name="connsiteX31" fmla="*/ 7400925 w 7569200"/>
              <a:gd name="connsiteY31" fmla="*/ 1492250 h 6858000"/>
              <a:gd name="connsiteX32" fmla="*/ 7410450 w 7569200"/>
              <a:gd name="connsiteY32" fmla="*/ 1544637 h 6858000"/>
              <a:gd name="connsiteX33" fmla="*/ 7424737 w 7569200"/>
              <a:gd name="connsiteY33" fmla="*/ 1589087 h 6858000"/>
              <a:gd name="connsiteX34" fmla="*/ 7442200 w 7569200"/>
              <a:gd name="connsiteY34" fmla="*/ 1631950 h 6858000"/>
              <a:gd name="connsiteX35" fmla="*/ 7459662 w 7569200"/>
              <a:gd name="connsiteY35" fmla="*/ 1671637 h 6858000"/>
              <a:gd name="connsiteX36" fmla="*/ 7478712 w 7569200"/>
              <a:gd name="connsiteY36" fmla="*/ 1708150 h 6858000"/>
              <a:gd name="connsiteX37" fmla="*/ 7497762 w 7569200"/>
              <a:gd name="connsiteY37" fmla="*/ 1743075 h 6858000"/>
              <a:gd name="connsiteX38" fmla="*/ 7516812 w 7569200"/>
              <a:gd name="connsiteY38" fmla="*/ 1782762 h 6858000"/>
              <a:gd name="connsiteX39" fmla="*/ 7532687 w 7569200"/>
              <a:gd name="connsiteY39" fmla="*/ 1824037 h 6858000"/>
              <a:gd name="connsiteX40" fmla="*/ 7546975 w 7569200"/>
              <a:gd name="connsiteY40" fmla="*/ 1870075 h 6858000"/>
              <a:gd name="connsiteX41" fmla="*/ 7558087 w 7569200"/>
              <a:gd name="connsiteY41" fmla="*/ 1922462 h 6858000"/>
              <a:gd name="connsiteX42" fmla="*/ 7566025 w 7569200"/>
              <a:gd name="connsiteY42" fmla="*/ 1982787 h 6858000"/>
              <a:gd name="connsiteX43" fmla="*/ 7569200 w 7569200"/>
              <a:gd name="connsiteY43" fmla="*/ 2051050 h 6858000"/>
              <a:gd name="connsiteX44" fmla="*/ 7566025 w 7569200"/>
              <a:gd name="connsiteY44" fmla="*/ 2119312 h 6858000"/>
              <a:gd name="connsiteX45" fmla="*/ 7558087 w 7569200"/>
              <a:gd name="connsiteY45" fmla="*/ 2179637 h 6858000"/>
              <a:gd name="connsiteX46" fmla="*/ 7546975 w 7569200"/>
              <a:gd name="connsiteY46" fmla="*/ 2232025 h 6858000"/>
              <a:gd name="connsiteX47" fmla="*/ 7532687 w 7569200"/>
              <a:gd name="connsiteY47" fmla="*/ 2278062 h 6858000"/>
              <a:gd name="connsiteX48" fmla="*/ 7516812 w 7569200"/>
              <a:gd name="connsiteY48" fmla="*/ 2319337 h 6858000"/>
              <a:gd name="connsiteX49" fmla="*/ 7497762 w 7569200"/>
              <a:gd name="connsiteY49" fmla="*/ 2359025 h 6858000"/>
              <a:gd name="connsiteX50" fmla="*/ 7478712 w 7569200"/>
              <a:gd name="connsiteY50" fmla="*/ 2395537 h 6858000"/>
              <a:gd name="connsiteX51" fmla="*/ 7459662 w 7569200"/>
              <a:gd name="connsiteY51" fmla="*/ 2433637 h 6858000"/>
              <a:gd name="connsiteX52" fmla="*/ 7442200 w 7569200"/>
              <a:gd name="connsiteY52" fmla="*/ 2471737 h 6858000"/>
              <a:gd name="connsiteX53" fmla="*/ 7424737 w 7569200"/>
              <a:gd name="connsiteY53" fmla="*/ 2513012 h 6858000"/>
              <a:gd name="connsiteX54" fmla="*/ 7410450 w 7569200"/>
              <a:gd name="connsiteY54" fmla="*/ 2560637 h 6858000"/>
              <a:gd name="connsiteX55" fmla="*/ 7400925 w 7569200"/>
              <a:gd name="connsiteY55" fmla="*/ 2613025 h 6858000"/>
              <a:gd name="connsiteX56" fmla="*/ 7391400 w 7569200"/>
              <a:gd name="connsiteY56" fmla="*/ 2671762 h 6858000"/>
              <a:gd name="connsiteX57" fmla="*/ 7389812 w 7569200"/>
              <a:gd name="connsiteY57" fmla="*/ 2741612 h 6858000"/>
              <a:gd name="connsiteX58" fmla="*/ 7391400 w 7569200"/>
              <a:gd name="connsiteY58" fmla="*/ 2809875 h 6858000"/>
              <a:gd name="connsiteX59" fmla="*/ 7400925 w 7569200"/>
              <a:gd name="connsiteY59" fmla="*/ 2868612 h 6858000"/>
              <a:gd name="connsiteX60" fmla="*/ 7410450 w 7569200"/>
              <a:gd name="connsiteY60" fmla="*/ 2922587 h 6858000"/>
              <a:gd name="connsiteX61" fmla="*/ 7424737 w 7569200"/>
              <a:gd name="connsiteY61" fmla="*/ 2967037 h 6858000"/>
              <a:gd name="connsiteX62" fmla="*/ 7442200 w 7569200"/>
              <a:gd name="connsiteY62" fmla="*/ 3009900 h 6858000"/>
              <a:gd name="connsiteX63" fmla="*/ 7459662 w 7569200"/>
              <a:gd name="connsiteY63" fmla="*/ 3046412 h 6858000"/>
              <a:gd name="connsiteX64" fmla="*/ 7478712 w 7569200"/>
              <a:gd name="connsiteY64" fmla="*/ 3084512 h 6858000"/>
              <a:gd name="connsiteX65" fmla="*/ 7497762 w 7569200"/>
              <a:gd name="connsiteY65" fmla="*/ 3121025 h 6858000"/>
              <a:gd name="connsiteX66" fmla="*/ 7516812 w 7569200"/>
              <a:gd name="connsiteY66" fmla="*/ 3160712 h 6858000"/>
              <a:gd name="connsiteX67" fmla="*/ 7532687 w 7569200"/>
              <a:gd name="connsiteY67" fmla="*/ 3201987 h 6858000"/>
              <a:gd name="connsiteX68" fmla="*/ 7546975 w 7569200"/>
              <a:gd name="connsiteY68" fmla="*/ 3248025 h 6858000"/>
              <a:gd name="connsiteX69" fmla="*/ 7558087 w 7569200"/>
              <a:gd name="connsiteY69" fmla="*/ 3300412 h 6858000"/>
              <a:gd name="connsiteX70" fmla="*/ 7566025 w 7569200"/>
              <a:gd name="connsiteY70" fmla="*/ 3360737 h 6858000"/>
              <a:gd name="connsiteX71" fmla="*/ 7569200 w 7569200"/>
              <a:gd name="connsiteY71" fmla="*/ 3427412 h 6858000"/>
              <a:gd name="connsiteX72" fmla="*/ 7566025 w 7569200"/>
              <a:gd name="connsiteY72" fmla="*/ 3497262 h 6858000"/>
              <a:gd name="connsiteX73" fmla="*/ 7558087 w 7569200"/>
              <a:gd name="connsiteY73" fmla="*/ 3557587 h 6858000"/>
              <a:gd name="connsiteX74" fmla="*/ 7546975 w 7569200"/>
              <a:gd name="connsiteY74" fmla="*/ 3609975 h 6858000"/>
              <a:gd name="connsiteX75" fmla="*/ 7532687 w 7569200"/>
              <a:gd name="connsiteY75" fmla="*/ 3656012 h 6858000"/>
              <a:gd name="connsiteX76" fmla="*/ 7516812 w 7569200"/>
              <a:gd name="connsiteY76" fmla="*/ 3697287 h 6858000"/>
              <a:gd name="connsiteX77" fmla="*/ 7497762 w 7569200"/>
              <a:gd name="connsiteY77" fmla="*/ 3736975 h 6858000"/>
              <a:gd name="connsiteX78" fmla="*/ 7459662 w 7569200"/>
              <a:gd name="connsiteY78" fmla="*/ 3811587 h 6858000"/>
              <a:gd name="connsiteX79" fmla="*/ 7442200 w 7569200"/>
              <a:gd name="connsiteY79" fmla="*/ 3848100 h 6858000"/>
              <a:gd name="connsiteX80" fmla="*/ 7424737 w 7569200"/>
              <a:gd name="connsiteY80" fmla="*/ 3890962 h 6858000"/>
              <a:gd name="connsiteX81" fmla="*/ 7410450 w 7569200"/>
              <a:gd name="connsiteY81" fmla="*/ 3935412 h 6858000"/>
              <a:gd name="connsiteX82" fmla="*/ 7400925 w 7569200"/>
              <a:gd name="connsiteY82" fmla="*/ 3987800 h 6858000"/>
              <a:gd name="connsiteX83" fmla="*/ 7391400 w 7569200"/>
              <a:gd name="connsiteY83" fmla="*/ 4048125 h 6858000"/>
              <a:gd name="connsiteX84" fmla="*/ 7389812 w 7569200"/>
              <a:gd name="connsiteY84" fmla="*/ 4116387 h 6858000"/>
              <a:gd name="connsiteX85" fmla="*/ 7391400 w 7569200"/>
              <a:gd name="connsiteY85" fmla="*/ 4186237 h 6858000"/>
              <a:gd name="connsiteX86" fmla="*/ 7400925 w 7569200"/>
              <a:gd name="connsiteY86" fmla="*/ 4244975 h 6858000"/>
              <a:gd name="connsiteX87" fmla="*/ 7410450 w 7569200"/>
              <a:gd name="connsiteY87" fmla="*/ 4297362 h 6858000"/>
              <a:gd name="connsiteX88" fmla="*/ 7424737 w 7569200"/>
              <a:gd name="connsiteY88" fmla="*/ 4343400 h 6858000"/>
              <a:gd name="connsiteX89" fmla="*/ 7442200 w 7569200"/>
              <a:gd name="connsiteY89" fmla="*/ 4386262 h 6858000"/>
              <a:gd name="connsiteX90" fmla="*/ 7459662 w 7569200"/>
              <a:gd name="connsiteY90" fmla="*/ 4424362 h 6858000"/>
              <a:gd name="connsiteX91" fmla="*/ 7497762 w 7569200"/>
              <a:gd name="connsiteY91" fmla="*/ 4498975 h 6858000"/>
              <a:gd name="connsiteX92" fmla="*/ 7516812 w 7569200"/>
              <a:gd name="connsiteY92" fmla="*/ 4537075 h 6858000"/>
              <a:gd name="connsiteX93" fmla="*/ 7532687 w 7569200"/>
              <a:gd name="connsiteY93" fmla="*/ 4579937 h 6858000"/>
              <a:gd name="connsiteX94" fmla="*/ 7546975 w 7569200"/>
              <a:gd name="connsiteY94" fmla="*/ 4625975 h 6858000"/>
              <a:gd name="connsiteX95" fmla="*/ 7558087 w 7569200"/>
              <a:gd name="connsiteY95" fmla="*/ 4678362 h 6858000"/>
              <a:gd name="connsiteX96" fmla="*/ 7566025 w 7569200"/>
              <a:gd name="connsiteY96" fmla="*/ 4738687 h 6858000"/>
              <a:gd name="connsiteX97" fmla="*/ 7569200 w 7569200"/>
              <a:gd name="connsiteY97" fmla="*/ 4806950 h 6858000"/>
              <a:gd name="connsiteX98" fmla="*/ 7566025 w 7569200"/>
              <a:gd name="connsiteY98" fmla="*/ 4875212 h 6858000"/>
              <a:gd name="connsiteX99" fmla="*/ 7558087 w 7569200"/>
              <a:gd name="connsiteY99" fmla="*/ 4935537 h 6858000"/>
              <a:gd name="connsiteX100" fmla="*/ 7546975 w 7569200"/>
              <a:gd name="connsiteY100" fmla="*/ 4987925 h 6858000"/>
              <a:gd name="connsiteX101" fmla="*/ 7532687 w 7569200"/>
              <a:gd name="connsiteY101" fmla="*/ 5033962 h 6858000"/>
              <a:gd name="connsiteX102" fmla="*/ 7516812 w 7569200"/>
              <a:gd name="connsiteY102" fmla="*/ 5075237 h 6858000"/>
              <a:gd name="connsiteX103" fmla="*/ 7497762 w 7569200"/>
              <a:gd name="connsiteY103" fmla="*/ 5114925 h 6858000"/>
              <a:gd name="connsiteX104" fmla="*/ 7478712 w 7569200"/>
              <a:gd name="connsiteY104" fmla="*/ 5149850 h 6858000"/>
              <a:gd name="connsiteX105" fmla="*/ 7459662 w 7569200"/>
              <a:gd name="connsiteY105" fmla="*/ 5186362 h 6858000"/>
              <a:gd name="connsiteX106" fmla="*/ 7442200 w 7569200"/>
              <a:gd name="connsiteY106" fmla="*/ 5226050 h 6858000"/>
              <a:gd name="connsiteX107" fmla="*/ 7424737 w 7569200"/>
              <a:gd name="connsiteY107" fmla="*/ 5268912 h 6858000"/>
              <a:gd name="connsiteX108" fmla="*/ 7410450 w 7569200"/>
              <a:gd name="connsiteY108" fmla="*/ 5313362 h 6858000"/>
              <a:gd name="connsiteX109" fmla="*/ 7400925 w 7569200"/>
              <a:gd name="connsiteY109" fmla="*/ 5365750 h 6858000"/>
              <a:gd name="connsiteX110" fmla="*/ 7391400 w 7569200"/>
              <a:gd name="connsiteY110" fmla="*/ 5426075 h 6858000"/>
              <a:gd name="connsiteX111" fmla="*/ 7389812 w 7569200"/>
              <a:gd name="connsiteY111" fmla="*/ 5494337 h 6858000"/>
              <a:gd name="connsiteX112" fmla="*/ 7391400 w 7569200"/>
              <a:gd name="connsiteY112" fmla="*/ 5562600 h 6858000"/>
              <a:gd name="connsiteX113" fmla="*/ 7400925 w 7569200"/>
              <a:gd name="connsiteY113" fmla="*/ 5622925 h 6858000"/>
              <a:gd name="connsiteX114" fmla="*/ 7410450 w 7569200"/>
              <a:gd name="connsiteY114" fmla="*/ 5675312 h 6858000"/>
              <a:gd name="connsiteX115" fmla="*/ 7424737 w 7569200"/>
              <a:gd name="connsiteY115" fmla="*/ 5721350 h 6858000"/>
              <a:gd name="connsiteX116" fmla="*/ 7442200 w 7569200"/>
              <a:gd name="connsiteY116" fmla="*/ 5762625 h 6858000"/>
              <a:gd name="connsiteX117" fmla="*/ 7459662 w 7569200"/>
              <a:gd name="connsiteY117" fmla="*/ 5802312 h 6858000"/>
              <a:gd name="connsiteX118" fmla="*/ 7478712 w 7569200"/>
              <a:gd name="connsiteY118" fmla="*/ 5840412 h 6858000"/>
              <a:gd name="connsiteX119" fmla="*/ 7497762 w 7569200"/>
              <a:gd name="connsiteY119" fmla="*/ 5876925 h 6858000"/>
              <a:gd name="connsiteX120" fmla="*/ 7516812 w 7569200"/>
              <a:gd name="connsiteY120" fmla="*/ 5915025 h 6858000"/>
              <a:gd name="connsiteX121" fmla="*/ 7532687 w 7569200"/>
              <a:gd name="connsiteY121" fmla="*/ 5956300 h 6858000"/>
              <a:gd name="connsiteX122" fmla="*/ 7546975 w 7569200"/>
              <a:gd name="connsiteY122" fmla="*/ 6003925 h 6858000"/>
              <a:gd name="connsiteX123" fmla="*/ 7558087 w 7569200"/>
              <a:gd name="connsiteY123" fmla="*/ 6056312 h 6858000"/>
              <a:gd name="connsiteX124" fmla="*/ 7566025 w 7569200"/>
              <a:gd name="connsiteY124" fmla="*/ 6113462 h 6858000"/>
              <a:gd name="connsiteX125" fmla="*/ 7569200 w 7569200"/>
              <a:gd name="connsiteY125" fmla="*/ 6183312 h 6858000"/>
              <a:gd name="connsiteX126" fmla="*/ 7566025 w 7569200"/>
              <a:gd name="connsiteY126" fmla="*/ 6251575 h 6858000"/>
              <a:gd name="connsiteX127" fmla="*/ 7558087 w 7569200"/>
              <a:gd name="connsiteY127" fmla="*/ 6311900 h 6858000"/>
              <a:gd name="connsiteX128" fmla="*/ 7546975 w 7569200"/>
              <a:gd name="connsiteY128" fmla="*/ 6361112 h 6858000"/>
              <a:gd name="connsiteX129" fmla="*/ 7532687 w 7569200"/>
              <a:gd name="connsiteY129" fmla="*/ 6407150 h 6858000"/>
              <a:gd name="connsiteX130" fmla="*/ 7516812 w 7569200"/>
              <a:gd name="connsiteY130" fmla="*/ 6448425 h 6858000"/>
              <a:gd name="connsiteX131" fmla="*/ 7499350 w 7569200"/>
              <a:gd name="connsiteY131" fmla="*/ 6488112 h 6858000"/>
              <a:gd name="connsiteX132" fmla="*/ 7481887 w 7569200"/>
              <a:gd name="connsiteY132" fmla="*/ 6523037 h 6858000"/>
              <a:gd name="connsiteX133" fmla="*/ 7462837 w 7569200"/>
              <a:gd name="connsiteY133" fmla="*/ 6561137 h 6858000"/>
              <a:gd name="connsiteX134" fmla="*/ 7443787 w 7569200"/>
              <a:gd name="connsiteY134" fmla="*/ 6597650 h 6858000"/>
              <a:gd name="connsiteX135" fmla="*/ 7427912 w 7569200"/>
              <a:gd name="connsiteY135" fmla="*/ 6640512 h 6858000"/>
              <a:gd name="connsiteX136" fmla="*/ 7412037 w 7569200"/>
              <a:gd name="connsiteY136" fmla="*/ 6683375 h 6858000"/>
              <a:gd name="connsiteX137" fmla="*/ 7402512 w 7569200"/>
              <a:gd name="connsiteY137" fmla="*/ 6735762 h 6858000"/>
              <a:gd name="connsiteX138" fmla="*/ 7394575 w 7569200"/>
              <a:gd name="connsiteY138" fmla="*/ 6791325 h 6858000"/>
              <a:gd name="connsiteX139" fmla="*/ 7389812 w 7569200"/>
              <a:gd name="connsiteY139" fmla="*/ 6858000 h 6858000"/>
              <a:gd name="connsiteX140" fmla="*/ 0 w 7569200"/>
              <a:gd name="connsiteY140" fmla="*/ 6858000 h 6858000"/>
              <a:gd name="connsiteX141" fmla="*/ 0 w 7569200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569200" h="6858000">
                <a:moveTo>
                  <a:pt x="0" y="0"/>
                </a:moveTo>
                <a:lnTo>
                  <a:pt x="7389812" y="0"/>
                </a:lnTo>
                <a:lnTo>
                  <a:pt x="7394575" y="66675"/>
                </a:lnTo>
                <a:lnTo>
                  <a:pt x="7402512" y="122237"/>
                </a:lnTo>
                <a:lnTo>
                  <a:pt x="7412037" y="174625"/>
                </a:lnTo>
                <a:lnTo>
                  <a:pt x="7427912" y="217487"/>
                </a:lnTo>
                <a:lnTo>
                  <a:pt x="7443787" y="260350"/>
                </a:lnTo>
                <a:lnTo>
                  <a:pt x="7462837" y="296862"/>
                </a:lnTo>
                <a:lnTo>
                  <a:pt x="7481887" y="334962"/>
                </a:lnTo>
                <a:lnTo>
                  <a:pt x="7499350" y="369887"/>
                </a:lnTo>
                <a:lnTo>
                  <a:pt x="7516812" y="409575"/>
                </a:lnTo>
                <a:lnTo>
                  <a:pt x="7532687" y="450850"/>
                </a:lnTo>
                <a:lnTo>
                  <a:pt x="7546975" y="496887"/>
                </a:lnTo>
                <a:lnTo>
                  <a:pt x="7558087" y="546100"/>
                </a:lnTo>
                <a:lnTo>
                  <a:pt x="7566025" y="606425"/>
                </a:lnTo>
                <a:lnTo>
                  <a:pt x="7569200" y="673100"/>
                </a:lnTo>
                <a:lnTo>
                  <a:pt x="7566025" y="744537"/>
                </a:lnTo>
                <a:lnTo>
                  <a:pt x="7558087" y="801687"/>
                </a:lnTo>
                <a:lnTo>
                  <a:pt x="7546975" y="854075"/>
                </a:lnTo>
                <a:lnTo>
                  <a:pt x="7532687" y="901700"/>
                </a:lnTo>
                <a:lnTo>
                  <a:pt x="7516812" y="942975"/>
                </a:lnTo>
                <a:lnTo>
                  <a:pt x="7497762" y="981075"/>
                </a:lnTo>
                <a:lnTo>
                  <a:pt x="7478712" y="1017587"/>
                </a:lnTo>
                <a:lnTo>
                  <a:pt x="7459662" y="1055687"/>
                </a:lnTo>
                <a:lnTo>
                  <a:pt x="7442200" y="1095375"/>
                </a:lnTo>
                <a:lnTo>
                  <a:pt x="7424737" y="1136650"/>
                </a:lnTo>
                <a:lnTo>
                  <a:pt x="7410450" y="1182687"/>
                </a:lnTo>
                <a:lnTo>
                  <a:pt x="7400925" y="1235075"/>
                </a:lnTo>
                <a:lnTo>
                  <a:pt x="7391400" y="1295400"/>
                </a:lnTo>
                <a:lnTo>
                  <a:pt x="7389812" y="1363662"/>
                </a:lnTo>
                <a:lnTo>
                  <a:pt x="7391400" y="1431925"/>
                </a:lnTo>
                <a:lnTo>
                  <a:pt x="7400925" y="1492250"/>
                </a:lnTo>
                <a:lnTo>
                  <a:pt x="7410450" y="1544637"/>
                </a:lnTo>
                <a:lnTo>
                  <a:pt x="7424737" y="1589087"/>
                </a:lnTo>
                <a:lnTo>
                  <a:pt x="7442200" y="1631950"/>
                </a:lnTo>
                <a:lnTo>
                  <a:pt x="7459662" y="1671637"/>
                </a:lnTo>
                <a:lnTo>
                  <a:pt x="7478712" y="1708150"/>
                </a:lnTo>
                <a:lnTo>
                  <a:pt x="7497762" y="1743075"/>
                </a:lnTo>
                <a:lnTo>
                  <a:pt x="7516812" y="1782762"/>
                </a:lnTo>
                <a:lnTo>
                  <a:pt x="7532687" y="1824037"/>
                </a:lnTo>
                <a:lnTo>
                  <a:pt x="7546975" y="1870075"/>
                </a:lnTo>
                <a:lnTo>
                  <a:pt x="7558087" y="1922462"/>
                </a:lnTo>
                <a:lnTo>
                  <a:pt x="7566025" y="1982787"/>
                </a:lnTo>
                <a:lnTo>
                  <a:pt x="7569200" y="2051050"/>
                </a:lnTo>
                <a:lnTo>
                  <a:pt x="7566025" y="2119312"/>
                </a:lnTo>
                <a:lnTo>
                  <a:pt x="7558087" y="2179637"/>
                </a:lnTo>
                <a:lnTo>
                  <a:pt x="7546975" y="2232025"/>
                </a:lnTo>
                <a:lnTo>
                  <a:pt x="7532687" y="2278062"/>
                </a:lnTo>
                <a:lnTo>
                  <a:pt x="7516812" y="2319337"/>
                </a:lnTo>
                <a:lnTo>
                  <a:pt x="7497762" y="2359025"/>
                </a:lnTo>
                <a:lnTo>
                  <a:pt x="7478712" y="2395537"/>
                </a:lnTo>
                <a:lnTo>
                  <a:pt x="7459662" y="2433637"/>
                </a:lnTo>
                <a:lnTo>
                  <a:pt x="7442200" y="2471737"/>
                </a:lnTo>
                <a:lnTo>
                  <a:pt x="7424737" y="2513012"/>
                </a:lnTo>
                <a:lnTo>
                  <a:pt x="7410450" y="2560637"/>
                </a:lnTo>
                <a:lnTo>
                  <a:pt x="7400925" y="2613025"/>
                </a:lnTo>
                <a:lnTo>
                  <a:pt x="7391400" y="2671762"/>
                </a:lnTo>
                <a:lnTo>
                  <a:pt x="7389812" y="2741612"/>
                </a:lnTo>
                <a:lnTo>
                  <a:pt x="7391400" y="2809875"/>
                </a:lnTo>
                <a:lnTo>
                  <a:pt x="7400925" y="2868612"/>
                </a:lnTo>
                <a:lnTo>
                  <a:pt x="7410450" y="2922587"/>
                </a:lnTo>
                <a:lnTo>
                  <a:pt x="7424737" y="2967037"/>
                </a:lnTo>
                <a:lnTo>
                  <a:pt x="7442200" y="3009900"/>
                </a:lnTo>
                <a:lnTo>
                  <a:pt x="7459662" y="3046412"/>
                </a:lnTo>
                <a:lnTo>
                  <a:pt x="7478712" y="3084512"/>
                </a:lnTo>
                <a:lnTo>
                  <a:pt x="7497762" y="3121025"/>
                </a:lnTo>
                <a:lnTo>
                  <a:pt x="7516812" y="3160712"/>
                </a:lnTo>
                <a:lnTo>
                  <a:pt x="7532687" y="3201987"/>
                </a:lnTo>
                <a:lnTo>
                  <a:pt x="7546975" y="3248025"/>
                </a:lnTo>
                <a:lnTo>
                  <a:pt x="7558087" y="3300412"/>
                </a:lnTo>
                <a:lnTo>
                  <a:pt x="7566025" y="3360737"/>
                </a:lnTo>
                <a:lnTo>
                  <a:pt x="7569200" y="3427412"/>
                </a:lnTo>
                <a:lnTo>
                  <a:pt x="7566025" y="3497262"/>
                </a:lnTo>
                <a:lnTo>
                  <a:pt x="7558087" y="3557587"/>
                </a:lnTo>
                <a:lnTo>
                  <a:pt x="7546975" y="3609975"/>
                </a:lnTo>
                <a:lnTo>
                  <a:pt x="7532687" y="3656012"/>
                </a:lnTo>
                <a:lnTo>
                  <a:pt x="7516812" y="3697287"/>
                </a:lnTo>
                <a:lnTo>
                  <a:pt x="7497762" y="3736975"/>
                </a:lnTo>
                <a:lnTo>
                  <a:pt x="7459662" y="3811587"/>
                </a:lnTo>
                <a:lnTo>
                  <a:pt x="7442200" y="3848100"/>
                </a:lnTo>
                <a:lnTo>
                  <a:pt x="7424737" y="3890962"/>
                </a:lnTo>
                <a:lnTo>
                  <a:pt x="7410450" y="3935412"/>
                </a:lnTo>
                <a:lnTo>
                  <a:pt x="7400925" y="3987800"/>
                </a:lnTo>
                <a:lnTo>
                  <a:pt x="7391400" y="4048125"/>
                </a:lnTo>
                <a:lnTo>
                  <a:pt x="7389812" y="4116387"/>
                </a:lnTo>
                <a:lnTo>
                  <a:pt x="7391400" y="4186237"/>
                </a:lnTo>
                <a:lnTo>
                  <a:pt x="7400925" y="4244975"/>
                </a:lnTo>
                <a:lnTo>
                  <a:pt x="7410450" y="4297362"/>
                </a:lnTo>
                <a:lnTo>
                  <a:pt x="7424737" y="4343400"/>
                </a:lnTo>
                <a:lnTo>
                  <a:pt x="7442200" y="4386262"/>
                </a:lnTo>
                <a:lnTo>
                  <a:pt x="7459662" y="4424362"/>
                </a:lnTo>
                <a:lnTo>
                  <a:pt x="7497762" y="4498975"/>
                </a:lnTo>
                <a:lnTo>
                  <a:pt x="7516812" y="4537075"/>
                </a:lnTo>
                <a:lnTo>
                  <a:pt x="7532687" y="4579937"/>
                </a:lnTo>
                <a:lnTo>
                  <a:pt x="7546975" y="4625975"/>
                </a:lnTo>
                <a:lnTo>
                  <a:pt x="7558087" y="4678362"/>
                </a:lnTo>
                <a:lnTo>
                  <a:pt x="7566025" y="4738687"/>
                </a:lnTo>
                <a:lnTo>
                  <a:pt x="7569200" y="4806950"/>
                </a:lnTo>
                <a:lnTo>
                  <a:pt x="7566025" y="4875212"/>
                </a:lnTo>
                <a:lnTo>
                  <a:pt x="7558087" y="4935537"/>
                </a:lnTo>
                <a:lnTo>
                  <a:pt x="7546975" y="4987925"/>
                </a:lnTo>
                <a:lnTo>
                  <a:pt x="7532687" y="5033962"/>
                </a:lnTo>
                <a:lnTo>
                  <a:pt x="7516812" y="5075237"/>
                </a:lnTo>
                <a:lnTo>
                  <a:pt x="7497762" y="5114925"/>
                </a:lnTo>
                <a:lnTo>
                  <a:pt x="7478712" y="5149850"/>
                </a:lnTo>
                <a:lnTo>
                  <a:pt x="7459662" y="5186362"/>
                </a:lnTo>
                <a:lnTo>
                  <a:pt x="7442200" y="5226050"/>
                </a:lnTo>
                <a:lnTo>
                  <a:pt x="7424737" y="5268912"/>
                </a:lnTo>
                <a:lnTo>
                  <a:pt x="7410450" y="5313362"/>
                </a:lnTo>
                <a:lnTo>
                  <a:pt x="7400925" y="5365750"/>
                </a:lnTo>
                <a:lnTo>
                  <a:pt x="7391400" y="5426075"/>
                </a:lnTo>
                <a:lnTo>
                  <a:pt x="7389812" y="5494337"/>
                </a:lnTo>
                <a:lnTo>
                  <a:pt x="7391400" y="5562600"/>
                </a:lnTo>
                <a:lnTo>
                  <a:pt x="7400925" y="5622925"/>
                </a:lnTo>
                <a:lnTo>
                  <a:pt x="7410450" y="5675312"/>
                </a:lnTo>
                <a:lnTo>
                  <a:pt x="7424737" y="5721350"/>
                </a:lnTo>
                <a:lnTo>
                  <a:pt x="7442200" y="5762625"/>
                </a:lnTo>
                <a:lnTo>
                  <a:pt x="7459662" y="5802312"/>
                </a:lnTo>
                <a:lnTo>
                  <a:pt x="7478712" y="5840412"/>
                </a:lnTo>
                <a:lnTo>
                  <a:pt x="7497762" y="5876925"/>
                </a:lnTo>
                <a:lnTo>
                  <a:pt x="7516812" y="5915025"/>
                </a:lnTo>
                <a:lnTo>
                  <a:pt x="7532687" y="5956300"/>
                </a:lnTo>
                <a:lnTo>
                  <a:pt x="7546975" y="6003925"/>
                </a:lnTo>
                <a:lnTo>
                  <a:pt x="7558087" y="6056312"/>
                </a:lnTo>
                <a:lnTo>
                  <a:pt x="7566025" y="6113462"/>
                </a:lnTo>
                <a:lnTo>
                  <a:pt x="7569200" y="6183312"/>
                </a:lnTo>
                <a:lnTo>
                  <a:pt x="7566025" y="6251575"/>
                </a:lnTo>
                <a:lnTo>
                  <a:pt x="7558087" y="6311900"/>
                </a:lnTo>
                <a:lnTo>
                  <a:pt x="7546975" y="6361112"/>
                </a:lnTo>
                <a:lnTo>
                  <a:pt x="7532687" y="6407150"/>
                </a:lnTo>
                <a:lnTo>
                  <a:pt x="7516812" y="6448425"/>
                </a:lnTo>
                <a:lnTo>
                  <a:pt x="7499350" y="6488112"/>
                </a:lnTo>
                <a:lnTo>
                  <a:pt x="7481887" y="6523037"/>
                </a:lnTo>
                <a:lnTo>
                  <a:pt x="7462837" y="6561137"/>
                </a:lnTo>
                <a:lnTo>
                  <a:pt x="7443787" y="6597650"/>
                </a:lnTo>
                <a:lnTo>
                  <a:pt x="7427912" y="6640512"/>
                </a:lnTo>
                <a:lnTo>
                  <a:pt x="7412037" y="6683375"/>
                </a:lnTo>
                <a:lnTo>
                  <a:pt x="7402512" y="6735762"/>
                </a:lnTo>
                <a:lnTo>
                  <a:pt x="7394575" y="6791325"/>
                </a:lnTo>
                <a:lnTo>
                  <a:pt x="7389812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7C9B9A-9A77-2623-25EC-2824577BA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015897" cy="1492132"/>
          </a:xfrm>
        </p:spPr>
        <p:txBody>
          <a:bodyPr>
            <a:normAutofit/>
          </a:bodyPr>
          <a:lstStyle/>
          <a:p>
            <a:r>
              <a:rPr lang="en-US" dirty="0"/>
              <a:t>Return to preinjury level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E0AF57-42C6-4312-BEDF-A384DC8E42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486D2-CF5A-E807-B1A6-55E57DBAE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051" y="2286001"/>
            <a:ext cx="6015897" cy="3593591"/>
          </a:xfrm>
        </p:spPr>
        <p:txBody>
          <a:bodyPr>
            <a:normAutofit/>
          </a:bodyPr>
          <a:lstStyle/>
          <a:p>
            <a:r>
              <a:rPr lang="en-US" sz="3200" dirty="0"/>
              <a:t>90 + percent will return to play</a:t>
            </a:r>
          </a:p>
          <a:p>
            <a:r>
              <a:rPr lang="en-US" sz="3200" dirty="0"/>
              <a:t>Augmented repair may be able to come back at 12 weeks </a:t>
            </a:r>
          </a:p>
          <a:p>
            <a:r>
              <a:rPr lang="en-US" sz="3200" dirty="0"/>
              <a:t> Nonaugmented Repair 6 months</a:t>
            </a:r>
          </a:p>
        </p:txBody>
      </p:sp>
    </p:spTree>
    <p:extLst>
      <p:ext uri="{BB962C8B-B14F-4D97-AF65-F5344CB8AC3E}">
        <p14:creationId xmlns:p14="http://schemas.microsoft.com/office/powerpoint/2010/main" val="2334037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794E9-907A-7CDD-1E60-9CB83330A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High Ankle Sprains?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FEEEC-C0BA-DCEB-856C-F923791312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7181" y="2078674"/>
            <a:ext cx="10178322" cy="3593591"/>
          </a:xfrm>
        </p:spPr>
        <p:txBody>
          <a:bodyPr/>
          <a:lstStyle/>
          <a:p>
            <a:r>
              <a:rPr lang="en-US" sz="2800" dirty="0"/>
              <a:t>When to suspect? </a:t>
            </a:r>
          </a:p>
          <a:p>
            <a:pPr lvl="1"/>
            <a:r>
              <a:rPr lang="en-US" sz="2800" dirty="0"/>
              <a:t>Patient has pain </a:t>
            </a:r>
          </a:p>
          <a:p>
            <a:pPr marL="457200" lvl="1" indent="0">
              <a:buNone/>
            </a:pPr>
            <a:r>
              <a:rPr lang="en-US" sz="2800" dirty="0"/>
              <a:t>and difficulty with WB</a:t>
            </a:r>
          </a:p>
          <a:p>
            <a:pPr lvl="1"/>
            <a:r>
              <a:rPr lang="en-US" sz="2800" dirty="0"/>
              <a:t>Pain is above the ankle 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2050" name="Picture 2" descr="Not All Ankle Sprains are Created Equal — NUEM Blog">
            <a:extLst>
              <a:ext uri="{FF2B5EF4-FFF2-40B4-BE49-F238E27FC236}">
                <a16:creationId xmlns:a16="http://schemas.microsoft.com/office/drawing/2014/main" id="{DB5F60F5-2E42-D4DC-2D40-78C3106B91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" b="9088"/>
          <a:stretch>
            <a:fillRect/>
          </a:stretch>
        </p:blipFill>
        <p:spPr bwMode="auto">
          <a:xfrm>
            <a:off x="4750823" y="1460499"/>
            <a:ext cx="6530565" cy="482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554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986A3-5EE3-8A50-1E8A-C6E9B03A2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ankle Vs Traditional </a:t>
            </a:r>
            <a:r>
              <a:rPr lang="en-US" dirty="0" err="1"/>
              <a:t>SPrain</a:t>
            </a:r>
            <a:endParaRPr lang="en-US" dirty="0"/>
          </a:p>
        </p:txBody>
      </p:sp>
      <p:pic>
        <p:nvPicPr>
          <p:cNvPr id="6146" name="Picture 2" descr="Anatomical illustration of the tibiofibular syndesmosis. | Download  Scientific Diagram">
            <a:extLst>
              <a:ext uri="{FF2B5EF4-FFF2-40B4-BE49-F238E27FC236}">
                <a16:creationId xmlns:a16="http://schemas.microsoft.com/office/drawing/2014/main" id="{164CB260-DDA9-7DBE-0F2E-4AA1C4BEE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79" y="1491890"/>
            <a:ext cx="6176128" cy="510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diagram of a foot with bones&#10;&#10;AI-generated content may be incorrect.">
            <a:extLst>
              <a:ext uri="{FF2B5EF4-FFF2-40B4-BE49-F238E27FC236}">
                <a16:creationId xmlns:a16="http://schemas.microsoft.com/office/drawing/2014/main" id="{4E2C9C7B-3E12-29CF-1CC8-4B819ACC2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9907" y="1491890"/>
            <a:ext cx="5089161" cy="510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66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AD40F-B331-FE1E-B51A-3B07210F0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it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57EEDB-F6C0-343B-2C0E-EDC8CE45C2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164" y="1465245"/>
            <a:ext cx="9965635" cy="4414345"/>
          </a:xfrm>
        </p:spPr>
        <p:txBody>
          <a:bodyPr/>
          <a:lstStyle/>
          <a:p>
            <a:r>
              <a:rPr lang="en-US" sz="2800" dirty="0"/>
              <a:t>High ankle sprain recovery may be longer</a:t>
            </a:r>
          </a:p>
          <a:p>
            <a:r>
              <a:rPr lang="en-US" sz="2800" dirty="0"/>
              <a:t>Will not get better if not treated correctly  </a:t>
            </a:r>
          </a:p>
          <a:p>
            <a:r>
              <a:rPr lang="en-US" sz="2800" dirty="0"/>
              <a:t>If suspect, obtain an MRI/CT to evaluate</a:t>
            </a:r>
          </a:p>
          <a:p>
            <a:pPr marL="457200" lvl="1" indent="0">
              <a:buNone/>
            </a:pPr>
            <a:r>
              <a:rPr lang="en-US" sz="2800" dirty="0"/>
              <a:t>A. Syndesmosis injury </a:t>
            </a:r>
          </a:p>
          <a:p>
            <a:pPr marL="457200" lvl="1" indent="0">
              <a:buNone/>
            </a:pPr>
            <a:r>
              <a:rPr lang="en-US" sz="2800" dirty="0"/>
              <a:t>B. Cartilage lesions in the ankle 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3076" name="Picture 4" descr="Combining radiographic and CT measurements to rival MRI for the diagnosis  of acute isolated syndesmotic injury | Archives of Orthopaedic and Trauma  Surgery">
            <a:extLst>
              <a:ext uri="{FF2B5EF4-FFF2-40B4-BE49-F238E27FC236}">
                <a16:creationId xmlns:a16="http://schemas.microsoft.com/office/drawing/2014/main" id="{915E8E00-F2B2-B019-9B87-4CA2AEDC5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1582" y="1465245"/>
            <a:ext cx="4357734" cy="523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5433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CCAD9-0553-69A3-8654-6D0F0262E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 of high ankle sprains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ACE68-9CD6-0922-3CB2-E663BAD11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697" y="1418387"/>
            <a:ext cx="10789815" cy="4851486"/>
          </a:xfrm>
        </p:spPr>
        <p:txBody>
          <a:bodyPr>
            <a:noAutofit/>
          </a:bodyPr>
          <a:lstStyle/>
          <a:p>
            <a:r>
              <a:rPr lang="en-US" sz="2800" dirty="0"/>
              <a:t>Evaluate for </a:t>
            </a:r>
            <a:r>
              <a:rPr lang="en-US" sz="2800" dirty="0" err="1"/>
              <a:t>syndemosis</a:t>
            </a:r>
            <a:r>
              <a:rPr lang="en-US" sz="2800" dirty="0"/>
              <a:t> injury</a:t>
            </a:r>
          </a:p>
          <a:p>
            <a:pPr lvl="1"/>
            <a:r>
              <a:rPr lang="en-US" sz="2800" dirty="0"/>
              <a:t>If stable, protect WB in boot for 4 weeks </a:t>
            </a:r>
          </a:p>
          <a:p>
            <a:pPr lvl="1"/>
            <a:r>
              <a:rPr lang="en-US" sz="2800" dirty="0"/>
              <a:t>If unstable-consider surgical fixation </a:t>
            </a:r>
          </a:p>
          <a:p>
            <a:r>
              <a:rPr lang="en-US" sz="2800" dirty="0"/>
              <a:t>Surgical Fixation </a:t>
            </a:r>
          </a:p>
          <a:p>
            <a:pPr marL="0" indent="0">
              <a:buNone/>
            </a:pPr>
            <a:r>
              <a:rPr lang="en-US" sz="2800" dirty="0"/>
              <a:t>	-Flexible Fixation</a:t>
            </a:r>
          </a:p>
          <a:p>
            <a:pPr marL="0" indent="0">
              <a:buNone/>
            </a:pPr>
            <a:r>
              <a:rPr lang="en-US" sz="2800" dirty="0"/>
              <a:t>	-Rigid if older/poor bone</a:t>
            </a:r>
          </a:p>
          <a:p>
            <a:pPr marL="0" indent="0">
              <a:buNone/>
            </a:pPr>
            <a:r>
              <a:rPr lang="en-US" sz="2800" dirty="0"/>
              <a:t>	-Return to sport 2 months </a:t>
            </a:r>
          </a:p>
        </p:txBody>
      </p:sp>
      <p:pic>
        <p:nvPicPr>
          <p:cNvPr id="4" name="Picture 2" descr="Management of High Ankle Sprains Utilizing the Tightrope Surgical Procedure  – A Novel Approach for a Rapid Return to Play | Published in International  Journal of Sports Physical Therapy">
            <a:extLst>
              <a:ext uri="{FF2B5EF4-FFF2-40B4-BE49-F238E27FC236}">
                <a16:creationId xmlns:a16="http://schemas.microsoft.com/office/drawing/2014/main" id="{AACCC5A7-17BF-C4B0-7246-4555E7A5C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200" y="1142095"/>
            <a:ext cx="3892781" cy="546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2381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6F0F283-C8B6-4598-89C9-C404C98A5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73B0C0-761B-443F-97A0-9D6E01FBB7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-2"/>
            <a:ext cx="6300250" cy="6858002"/>
          </a:xfrm>
          <a:custGeom>
            <a:avLst/>
            <a:gdLst>
              <a:gd name="connsiteX0" fmla="*/ 0 w 6300250"/>
              <a:gd name="connsiteY0" fmla="*/ 0 h 6858002"/>
              <a:gd name="connsiteX1" fmla="*/ 3149600 w 6300250"/>
              <a:gd name="connsiteY1" fmla="*/ 0 h 6858002"/>
              <a:gd name="connsiteX2" fmla="*/ 3149600 w 6300250"/>
              <a:gd name="connsiteY2" fmla="*/ 2 h 6858002"/>
              <a:gd name="connsiteX3" fmla="*/ 6110455 w 6300250"/>
              <a:gd name="connsiteY3" fmla="*/ 2 h 6858002"/>
              <a:gd name="connsiteX4" fmla="*/ 6115495 w 6300250"/>
              <a:gd name="connsiteY4" fmla="*/ 66677 h 6858002"/>
              <a:gd name="connsiteX5" fmla="*/ 6123892 w 6300250"/>
              <a:gd name="connsiteY5" fmla="*/ 122239 h 6858002"/>
              <a:gd name="connsiteX6" fmla="*/ 6133970 w 6300250"/>
              <a:gd name="connsiteY6" fmla="*/ 174627 h 6858002"/>
              <a:gd name="connsiteX7" fmla="*/ 6150766 w 6300250"/>
              <a:gd name="connsiteY7" fmla="*/ 217489 h 6858002"/>
              <a:gd name="connsiteX8" fmla="*/ 6167562 w 6300250"/>
              <a:gd name="connsiteY8" fmla="*/ 260352 h 6858002"/>
              <a:gd name="connsiteX9" fmla="*/ 6187717 w 6300250"/>
              <a:gd name="connsiteY9" fmla="*/ 296864 h 6858002"/>
              <a:gd name="connsiteX10" fmla="*/ 6207872 w 6300250"/>
              <a:gd name="connsiteY10" fmla="*/ 334964 h 6858002"/>
              <a:gd name="connsiteX11" fmla="*/ 6226348 w 6300250"/>
              <a:gd name="connsiteY11" fmla="*/ 369889 h 6858002"/>
              <a:gd name="connsiteX12" fmla="*/ 6244823 w 6300250"/>
              <a:gd name="connsiteY12" fmla="*/ 409577 h 6858002"/>
              <a:gd name="connsiteX13" fmla="*/ 6261619 w 6300250"/>
              <a:gd name="connsiteY13" fmla="*/ 450852 h 6858002"/>
              <a:gd name="connsiteX14" fmla="*/ 6276736 w 6300250"/>
              <a:gd name="connsiteY14" fmla="*/ 496889 h 6858002"/>
              <a:gd name="connsiteX15" fmla="*/ 6288493 w 6300250"/>
              <a:gd name="connsiteY15" fmla="*/ 546102 h 6858002"/>
              <a:gd name="connsiteX16" fmla="*/ 6296891 w 6300250"/>
              <a:gd name="connsiteY16" fmla="*/ 606427 h 6858002"/>
              <a:gd name="connsiteX17" fmla="*/ 6300250 w 6300250"/>
              <a:gd name="connsiteY17" fmla="*/ 673102 h 6858002"/>
              <a:gd name="connsiteX18" fmla="*/ 6296891 w 6300250"/>
              <a:gd name="connsiteY18" fmla="*/ 744539 h 6858002"/>
              <a:gd name="connsiteX19" fmla="*/ 6288493 w 6300250"/>
              <a:gd name="connsiteY19" fmla="*/ 801689 h 6858002"/>
              <a:gd name="connsiteX20" fmla="*/ 6276736 w 6300250"/>
              <a:gd name="connsiteY20" fmla="*/ 854077 h 6858002"/>
              <a:gd name="connsiteX21" fmla="*/ 6261619 w 6300250"/>
              <a:gd name="connsiteY21" fmla="*/ 901702 h 6858002"/>
              <a:gd name="connsiteX22" fmla="*/ 6244823 w 6300250"/>
              <a:gd name="connsiteY22" fmla="*/ 942977 h 6858002"/>
              <a:gd name="connsiteX23" fmla="*/ 6224668 w 6300250"/>
              <a:gd name="connsiteY23" fmla="*/ 981077 h 6858002"/>
              <a:gd name="connsiteX24" fmla="*/ 6204513 w 6300250"/>
              <a:gd name="connsiteY24" fmla="*/ 1017589 h 6858002"/>
              <a:gd name="connsiteX25" fmla="*/ 6184358 w 6300250"/>
              <a:gd name="connsiteY25" fmla="*/ 1055689 h 6858002"/>
              <a:gd name="connsiteX26" fmla="*/ 6165882 w 6300250"/>
              <a:gd name="connsiteY26" fmla="*/ 1095377 h 6858002"/>
              <a:gd name="connsiteX27" fmla="*/ 6147406 w 6300250"/>
              <a:gd name="connsiteY27" fmla="*/ 1136652 h 6858002"/>
              <a:gd name="connsiteX28" fmla="*/ 6132291 w 6300250"/>
              <a:gd name="connsiteY28" fmla="*/ 1182689 h 6858002"/>
              <a:gd name="connsiteX29" fmla="*/ 6122213 w 6300250"/>
              <a:gd name="connsiteY29" fmla="*/ 1235077 h 6858002"/>
              <a:gd name="connsiteX30" fmla="*/ 6112135 w 6300250"/>
              <a:gd name="connsiteY30" fmla="*/ 1295402 h 6858002"/>
              <a:gd name="connsiteX31" fmla="*/ 6110455 w 6300250"/>
              <a:gd name="connsiteY31" fmla="*/ 1363664 h 6858002"/>
              <a:gd name="connsiteX32" fmla="*/ 6112135 w 6300250"/>
              <a:gd name="connsiteY32" fmla="*/ 1431927 h 6858002"/>
              <a:gd name="connsiteX33" fmla="*/ 6122213 w 6300250"/>
              <a:gd name="connsiteY33" fmla="*/ 1492252 h 6858002"/>
              <a:gd name="connsiteX34" fmla="*/ 6132291 w 6300250"/>
              <a:gd name="connsiteY34" fmla="*/ 1544639 h 6858002"/>
              <a:gd name="connsiteX35" fmla="*/ 6147406 w 6300250"/>
              <a:gd name="connsiteY35" fmla="*/ 1589089 h 6858002"/>
              <a:gd name="connsiteX36" fmla="*/ 6165882 w 6300250"/>
              <a:gd name="connsiteY36" fmla="*/ 1631952 h 6858002"/>
              <a:gd name="connsiteX37" fmla="*/ 6184358 w 6300250"/>
              <a:gd name="connsiteY37" fmla="*/ 1671639 h 6858002"/>
              <a:gd name="connsiteX38" fmla="*/ 6204513 w 6300250"/>
              <a:gd name="connsiteY38" fmla="*/ 1708152 h 6858002"/>
              <a:gd name="connsiteX39" fmla="*/ 6224668 w 6300250"/>
              <a:gd name="connsiteY39" fmla="*/ 1743077 h 6858002"/>
              <a:gd name="connsiteX40" fmla="*/ 6244823 w 6300250"/>
              <a:gd name="connsiteY40" fmla="*/ 1782764 h 6858002"/>
              <a:gd name="connsiteX41" fmla="*/ 6261619 w 6300250"/>
              <a:gd name="connsiteY41" fmla="*/ 1824039 h 6858002"/>
              <a:gd name="connsiteX42" fmla="*/ 6276736 w 6300250"/>
              <a:gd name="connsiteY42" fmla="*/ 1870077 h 6858002"/>
              <a:gd name="connsiteX43" fmla="*/ 6288493 w 6300250"/>
              <a:gd name="connsiteY43" fmla="*/ 1922464 h 6858002"/>
              <a:gd name="connsiteX44" fmla="*/ 6296891 w 6300250"/>
              <a:gd name="connsiteY44" fmla="*/ 1982789 h 6858002"/>
              <a:gd name="connsiteX45" fmla="*/ 6300250 w 6300250"/>
              <a:gd name="connsiteY45" fmla="*/ 2051052 h 6858002"/>
              <a:gd name="connsiteX46" fmla="*/ 6296891 w 6300250"/>
              <a:gd name="connsiteY46" fmla="*/ 2119314 h 6858002"/>
              <a:gd name="connsiteX47" fmla="*/ 6288493 w 6300250"/>
              <a:gd name="connsiteY47" fmla="*/ 2179639 h 6858002"/>
              <a:gd name="connsiteX48" fmla="*/ 6276736 w 6300250"/>
              <a:gd name="connsiteY48" fmla="*/ 2232027 h 6858002"/>
              <a:gd name="connsiteX49" fmla="*/ 6261619 w 6300250"/>
              <a:gd name="connsiteY49" fmla="*/ 2278064 h 6858002"/>
              <a:gd name="connsiteX50" fmla="*/ 6244823 w 6300250"/>
              <a:gd name="connsiteY50" fmla="*/ 2319339 h 6858002"/>
              <a:gd name="connsiteX51" fmla="*/ 6224668 w 6300250"/>
              <a:gd name="connsiteY51" fmla="*/ 2359027 h 6858002"/>
              <a:gd name="connsiteX52" fmla="*/ 6204513 w 6300250"/>
              <a:gd name="connsiteY52" fmla="*/ 2395539 h 6858002"/>
              <a:gd name="connsiteX53" fmla="*/ 6184358 w 6300250"/>
              <a:gd name="connsiteY53" fmla="*/ 2433639 h 6858002"/>
              <a:gd name="connsiteX54" fmla="*/ 6165882 w 6300250"/>
              <a:gd name="connsiteY54" fmla="*/ 2471739 h 6858002"/>
              <a:gd name="connsiteX55" fmla="*/ 6147406 w 6300250"/>
              <a:gd name="connsiteY55" fmla="*/ 2513014 h 6858002"/>
              <a:gd name="connsiteX56" fmla="*/ 6132291 w 6300250"/>
              <a:gd name="connsiteY56" fmla="*/ 2560639 h 6858002"/>
              <a:gd name="connsiteX57" fmla="*/ 6122213 w 6300250"/>
              <a:gd name="connsiteY57" fmla="*/ 2613027 h 6858002"/>
              <a:gd name="connsiteX58" fmla="*/ 6112135 w 6300250"/>
              <a:gd name="connsiteY58" fmla="*/ 2671764 h 6858002"/>
              <a:gd name="connsiteX59" fmla="*/ 6110455 w 6300250"/>
              <a:gd name="connsiteY59" fmla="*/ 2741614 h 6858002"/>
              <a:gd name="connsiteX60" fmla="*/ 6112135 w 6300250"/>
              <a:gd name="connsiteY60" fmla="*/ 2809877 h 6858002"/>
              <a:gd name="connsiteX61" fmla="*/ 6122213 w 6300250"/>
              <a:gd name="connsiteY61" fmla="*/ 2868614 h 6858002"/>
              <a:gd name="connsiteX62" fmla="*/ 6132291 w 6300250"/>
              <a:gd name="connsiteY62" fmla="*/ 2922589 h 6858002"/>
              <a:gd name="connsiteX63" fmla="*/ 6147406 w 6300250"/>
              <a:gd name="connsiteY63" fmla="*/ 2967039 h 6858002"/>
              <a:gd name="connsiteX64" fmla="*/ 6165882 w 6300250"/>
              <a:gd name="connsiteY64" fmla="*/ 3009902 h 6858002"/>
              <a:gd name="connsiteX65" fmla="*/ 6184358 w 6300250"/>
              <a:gd name="connsiteY65" fmla="*/ 3046414 h 6858002"/>
              <a:gd name="connsiteX66" fmla="*/ 6204513 w 6300250"/>
              <a:gd name="connsiteY66" fmla="*/ 3084514 h 6858002"/>
              <a:gd name="connsiteX67" fmla="*/ 6224668 w 6300250"/>
              <a:gd name="connsiteY67" fmla="*/ 3121027 h 6858002"/>
              <a:gd name="connsiteX68" fmla="*/ 6244823 w 6300250"/>
              <a:gd name="connsiteY68" fmla="*/ 3160714 h 6858002"/>
              <a:gd name="connsiteX69" fmla="*/ 6261619 w 6300250"/>
              <a:gd name="connsiteY69" fmla="*/ 3201989 h 6858002"/>
              <a:gd name="connsiteX70" fmla="*/ 6276736 w 6300250"/>
              <a:gd name="connsiteY70" fmla="*/ 3248027 h 6858002"/>
              <a:gd name="connsiteX71" fmla="*/ 6288493 w 6300250"/>
              <a:gd name="connsiteY71" fmla="*/ 3300414 h 6858002"/>
              <a:gd name="connsiteX72" fmla="*/ 6296891 w 6300250"/>
              <a:gd name="connsiteY72" fmla="*/ 3360739 h 6858002"/>
              <a:gd name="connsiteX73" fmla="*/ 6300250 w 6300250"/>
              <a:gd name="connsiteY73" fmla="*/ 3427414 h 6858002"/>
              <a:gd name="connsiteX74" fmla="*/ 6296891 w 6300250"/>
              <a:gd name="connsiteY74" fmla="*/ 3497264 h 6858002"/>
              <a:gd name="connsiteX75" fmla="*/ 6288493 w 6300250"/>
              <a:gd name="connsiteY75" fmla="*/ 3557589 h 6858002"/>
              <a:gd name="connsiteX76" fmla="*/ 6276736 w 6300250"/>
              <a:gd name="connsiteY76" fmla="*/ 3609977 h 6858002"/>
              <a:gd name="connsiteX77" fmla="*/ 6261619 w 6300250"/>
              <a:gd name="connsiteY77" fmla="*/ 3656014 h 6858002"/>
              <a:gd name="connsiteX78" fmla="*/ 6244823 w 6300250"/>
              <a:gd name="connsiteY78" fmla="*/ 3697289 h 6858002"/>
              <a:gd name="connsiteX79" fmla="*/ 6224668 w 6300250"/>
              <a:gd name="connsiteY79" fmla="*/ 3736977 h 6858002"/>
              <a:gd name="connsiteX80" fmla="*/ 6184358 w 6300250"/>
              <a:gd name="connsiteY80" fmla="*/ 3811589 h 6858002"/>
              <a:gd name="connsiteX81" fmla="*/ 6165882 w 6300250"/>
              <a:gd name="connsiteY81" fmla="*/ 3848102 h 6858002"/>
              <a:gd name="connsiteX82" fmla="*/ 6147406 w 6300250"/>
              <a:gd name="connsiteY82" fmla="*/ 3890964 h 6858002"/>
              <a:gd name="connsiteX83" fmla="*/ 6132291 w 6300250"/>
              <a:gd name="connsiteY83" fmla="*/ 3935414 h 6858002"/>
              <a:gd name="connsiteX84" fmla="*/ 6122213 w 6300250"/>
              <a:gd name="connsiteY84" fmla="*/ 3987802 h 6858002"/>
              <a:gd name="connsiteX85" fmla="*/ 6112135 w 6300250"/>
              <a:gd name="connsiteY85" fmla="*/ 4048127 h 6858002"/>
              <a:gd name="connsiteX86" fmla="*/ 6110455 w 6300250"/>
              <a:gd name="connsiteY86" fmla="*/ 4116389 h 6858002"/>
              <a:gd name="connsiteX87" fmla="*/ 6112135 w 6300250"/>
              <a:gd name="connsiteY87" fmla="*/ 4186239 h 6858002"/>
              <a:gd name="connsiteX88" fmla="*/ 6122213 w 6300250"/>
              <a:gd name="connsiteY88" fmla="*/ 4244977 h 6858002"/>
              <a:gd name="connsiteX89" fmla="*/ 6132291 w 6300250"/>
              <a:gd name="connsiteY89" fmla="*/ 4297364 h 6858002"/>
              <a:gd name="connsiteX90" fmla="*/ 6147406 w 6300250"/>
              <a:gd name="connsiteY90" fmla="*/ 4343402 h 6858002"/>
              <a:gd name="connsiteX91" fmla="*/ 6165882 w 6300250"/>
              <a:gd name="connsiteY91" fmla="*/ 4386264 h 6858002"/>
              <a:gd name="connsiteX92" fmla="*/ 6184358 w 6300250"/>
              <a:gd name="connsiteY92" fmla="*/ 4424364 h 6858002"/>
              <a:gd name="connsiteX93" fmla="*/ 6224668 w 6300250"/>
              <a:gd name="connsiteY93" fmla="*/ 4498977 h 6858002"/>
              <a:gd name="connsiteX94" fmla="*/ 6244823 w 6300250"/>
              <a:gd name="connsiteY94" fmla="*/ 4537077 h 6858002"/>
              <a:gd name="connsiteX95" fmla="*/ 6261619 w 6300250"/>
              <a:gd name="connsiteY95" fmla="*/ 4579939 h 6858002"/>
              <a:gd name="connsiteX96" fmla="*/ 6276736 w 6300250"/>
              <a:gd name="connsiteY96" fmla="*/ 4625977 h 6858002"/>
              <a:gd name="connsiteX97" fmla="*/ 6288493 w 6300250"/>
              <a:gd name="connsiteY97" fmla="*/ 4678364 h 6858002"/>
              <a:gd name="connsiteX98" fmla="*/ 6296891 w 6300250"/>
              <a:gd name="connsiteY98" fmla="*/ 4738689 h 6858002"/>
              <a:gd name="connsiteX99" fmla="*/ 6300250 w 6300250"/>
              <a:gd name="connsiteY99" fmla="*/ 4806952 h 6858002"/>
              <a:gd name="connsiteX100" fmla="*/ 6296891 w 6300250"/>
              <a:gd name="connsiteY100" fmla="*/ 4875214 h 6858002"/>
              <a:gd name="connsiteX101" fmla="*/ 6288493 w 6300250"/>
              <a:gd name="connsiteY101" fmla="*/ 4935539 h 6858002"/>
              <a:gd name="connsiteX102" fmla="*/ 6276736 w 6300250"/>
              <a:gd name="connsiteY102" fmla="*/ 4987927 h 6858002"/>
              <a:gd name="connsiteX103" fmla="*/ 6261619 w 6300250"/>
              <a:gd name="connsiteY103" fmla="*/ 5033964 h 6858002"/>
              <a:gd name="connsiteX104" fmla="*/ 6244823 w 6300250"/>
              <a:gd name="connsiteY104" fmla="*/ 5075239 h 6858002"/>
              <a:gd name="connsiteX105" fmla="*/ 6224668 w 6300250"/>
              <a:gd name="connsiteY105" fmla="*/ 5114927 h 6858002"/>
              <a:gd name="connsiteX106" fmla="*/ 6204513 w 6300250"/>
              <a:gd name="connsiteY106" fmla="*/ 5149852 h 6858002"/>
              <a:gd name="connsiteX107" fmla="*/ 6184358 w 6300250"/>
              <a:gd name="connsiteY107" fmla="*/ 5186364 h 6858002"/>
              <a:gd name="connsiteX108" fmla="*/ 6165882 w 6300250"/>
              <a:gd name="connsiteY108" fmla="*/ 5226052 h 6858002"/>
              <a:gd name="connsiteX109" fmla="*/ 6147406 w 6300250"/>
              <a:gd name="connsiteY109" fmla="*/ 5268914 h 6858002"/>
              <a:gd name="connsiteX110" fmla="*/ 6132291 w 6300250"/>
              <a:gd name="connsiteY110" fmla="*/ 5313364 h 6858002"/>
              <a:gd name="connsiteX111" fmla="*/ 6122213 w 6300250"/>
              <a:gd name="connsiteY111" fmla="*/ 5365752 h 6858002"/>
              <a:gd name="connsiteX112" fmla="*/ 6112135 w 6300250"/>
              <a:gd name="connsiteY112" fmla="*/ 5426077 h 6858002"/>
              <a:gd name="connsiteX113" fmla="*/ 6110455 w 6300250"/>
              <a:gd name="connsiteY113" fmla="*/ 5494339 h 6858002"/>
              <a:gd name="connsiteX114" fmla="*/ 6112135 w 6300250"/>
              <a:gd name="connsiteY114" fmla="*/ 5562602 h 6858002"/>
              <a:gd name="connsiteX115" fmla="*/ 6122213 w 6300250"/>
              <a:gd name="connsiteY115" fmla="*/ 5622927 h 6858002"/>
              <a:gd name="connsiteX116" fmla="*/ 6132291 w 6300250"/>
              <a:gd name="connsiteY116" fmla="*/ 5675314 h 6858002"/>
              <a:gd name="connsiteX117" fmla="*/ 6147406 w 6300250"/>
              <a:gd name="connsiteY117" fmla="*/ 5721352 h 6858002"/>
              <a:gd name="connsiteX118" fmla="*/ 6165882 w 6300250"/>
              <a:gd name="connsiteY118" fmla="*/ 5762627 h 6858002"/>
              <a:gd name="connsiteX119" fmla="*/ 6184358 w 6300250"/>
              <a:gd name="connsiteY119" fmla="*/ 5802314 h 6858002"/>
              <a:gd name="connsiteX120" fmla="*/ 6204513 w 6300250"/>
              <a:gd name="connsiteY120" fmla="*/ 5840414 h 6858002"/>
              <a:gd name="connsiteX121" fmla="*/ 6224668 w 6300250"/>
              <a:gd name="connsiteY121" fmla="*/ 5876927 h 6858002"/>
              <a:gd name="connsiteX122" fmla="*/ 6244823 w 6300250"/>
              <a:gd name="connsiteY122" fmla="*/ 5915027 h 6858002"/>
              <a:gd name="connsiteX123" fmla="*/ 6261619 w 6300250"/>
              <a:gd name="connsiteY123" fmla="*/ 5956302 h 6858002"/>
              <a:gd name="connsiteX124" fmla="*/ 6276736 w 6300250"/>
              <a:gd name="connsiteY124" fmla="*/ 6003927 h 6858002"/>
              <a:gd name="connsiteX125" fmla="*/ 6288493 w 6300250"/>
              <a:gd name="connsiteY125" fmla="*/ 6056314 h 6858002"/>
              <a:gd name="connsiteX126" fmla="*/ 6296891 w 6300250"/>
              <a:gd name="connsiteY126" fmla="*/ 6113464 h 6858002"/>
              <a:gd name="connsiteX127" fmla="*/ 6300250 w 6300250"/>
              <a:gd name="connsiteY127" fmla="*/ 6183314 h 6858002"/>
              <a:gd name="connsiteX128" fmla="*/ 6296891 w 6300250"/>
              <a:gd name="connsiteY128" fmla="*/ 6251577 h 6858002"/>
              <a:gd name="connsiteX129" fmla="*/ 6288493 w 6300250"/>
              <a:gd name="connsiteY129" fmla="*/ 6311902 h 6858002"/>
              <a:gd name="connsiteX130" fmla="*/ 6276736 w 6300250"/>
              <a:gd name="connsiteY130" fmla="*/ 6361114 h 6858002"/>
              <a:gd name="connsiteX131" fmla="*/ 6261619 w 6300250"/>
              <a:gd name="connsiteY131" fmla="*/ 6407152 h 6858002"/>
              <a:gd name="connsiteX132" fmla="*/ 6244823 w 6300250"/>
              <a:gd name="connsiteY132" fmla="*/ 6448427 h 6858002"/>
              <a:gd name="connsiteX133" fmla="*/ 6226348 w 6300250"/>
              <a:gd name="connsiteY133" fmla="*/ 6488114 h 6858002"/>
              <a:gd name="connsiteX134" fmla="*/ 6207872 w 6300250"/>
              <a:gd name="connsiteY134" fmla="*/ 6523039 h 6858002"/>
              <a:gd name="connsiteX135" fmla="*/ 6187717 w 6300250"/>
              <a:gd name="connsiteY135" fmla="*/ 6561139 h 6858002"/>
              <a:gd name="connsiteX136" fmla="*/ 6167562 w 6300250"/>
              <a:gd name="connsiteY136" fmla="*/ 6597652 h 6858002"/>
              <a:gd name="connsiteX137" fmla="*/ 6150766 w 6300250"/>
              <a:gd name="connsiteY137" fmla="*/ 6640514 h 6858002"/>
              <a:gd name="connsiteX138" fmla="*/ 6133970 w 6300250"/>
              <a:gd name="connsiteY138" fmla="*/ 6683377 h 6858002"/>
              <a:gd name="connsiteX139" fmla="*/ 6123892 w 6300250"/>
              <a:gd name="connsiteY139" fmla="*/ 6735764 h 6858002"/>
              <a:gd name="connsiteX140" fmla="*/ 6115495 w 6300250"/>
              <a:gd name="connsiteY140" fmla="*/ 6791327 h 6858002"/>
              <a:gd name="connsiteX141" fmla="*/ 6110455 w 6300250"/>
              <a:gd name="connsiteY141" fmla="*/ 6858002 h 6858002"/>
              <a:gd name="connsiteX142" fmla="*/ 3149600 w 6300250"/>
              <a:gd name="connsiteY142" fmla="*/ 6858002 h 6858002"/>
              <a:gd name="connsiteX143" fmla="*/ 2707087 w 6300250"/>
              <a:gd name="connsiteY143" fmla="*/ 6858002 h 6858002"/>
              <a:gd name="connsiteX144" fmla="*/ 0 w 6300250"/>
              <a:gd name="connsiteY144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300250" h="6858002">
                <a:moveTo>
                  <a:pt x="0" y="0"/>
                </a:moveTo>
                <a:lnTo>
                  <a:pt x="3149600" y="0"/>
                </a:lnTo>
                <a:lnTo>
                  <a:pt x="3149600" y="2"/>
                </a:lnTo>
                <a:lnTo>
                  <a:pt x="6110455" y="2"/>
                </a:lnTo>
                <a:lnTo>
                  <a:pt x="6115495" y="66677"/>
                </a:lnTo>
                <a:lnTo>
                  <a:pt x="6123892" y="122239"/>
                </a:lnTo>
                <a:lnTo>
                  <a:pt x="6133970" y="174627"/>
                </a:lnTo>
                <a:lnTo>
                  <a:pt x="6150766" y="217489"/>
                </a:lnTo>
                <a:lnTo>
                  <a:pt x="6167562" y="260352"/>
                </a:lnTo>
                <a:lnTo>
                  <a:pt x="6187717" y="296864"/>
                </a:lnTo>
                <a:lnTo>
                  <a:pt x="6207872" y="334964"/>
                </a:lnTo>
                <a:lnTo>
                  <a:pt x="6226348" y="369889"/>
                </a:lnTo>
                <a:lnTo>
                  <a:pt x="6244823" y="409577"/>
                </a:lnTo>
                <a:lnTo>
                  <a:pt x="6261619" y="450852"/>
                </a:lnTo>
                <a:lnTo>
                  <a:pt x="6276736" y="496889"/>
                </a:lnTo>
                <a:lnTo>
                  <a:pt x="6288493" y="546102"/>
                </a:lnTo>
                <a:lnTo>
                  <a:pt x="6296891" y="606427"/>
                </a:lnTo>
                <a:lnTo>
                  <a:pt x="6300250" y="673102"/>
                </a:lnTo>
                <a:lnTo>
                  <a:pt x="6296891" y="744539"/>
                </a:lnTo>
                <a:lnTo>
                  <a:pt x="6288493" y="801689"/>
                </a:lnTo>
                <a:lnTo>
                  <a:pt x="6276736" y="854077"/>
                </a:lnTo>
                <a:lnTo>
                  <a:pt x="6261619" y="901702"/>
                </a:lnTo>
                <a:lnTo>
                  <a:pt x="6244823" y="942977"/>
                </a:lnTo>
                <a:lnTo>
                  <a:pt x="6224668" y="981077"/>
                </a:lnTo>
                <a:lnTo>
                  <a:pt x="6204513" y="1017589"/>
                </a:lnTo>
                <a:lnTo>
                  <a:pt x="6184358" y="1055689"/>
                </a:lnTo>
                <a:lnTo>
                  <a:pt x="6165882" y="1095377"/>
                </a:lnTo>
                <a:lnTo>
                  <a:pt x="6147406" y="1136652"/>
                </a:lnTo>
                <a:lnTo>
                  <a:pt x="6132291" y="1182689"/>
                </a:lnTo>
                <a:lnTo>
                  <a:pt x="6122213" y="1235077"/>
                </a:lnTo>
                <a:lnTo>
                  <a:pt x="6112135" y="1295402"/>
                </a:lnTo>
                <a:lnTo>
                  <a:pt x="6110455" y="1363664"/>
                </a:lnTo>
                <a:lnTo>
                  <a:pt x="6112135" y="1431927"/>
                </a:lnTo>
                <a:lnTo>
                  <a:pt x="6122213" y="1492252"/>
                </a:lnTo>
                <a:lnTo>
                  <a:pt x="6132291" y="1544639"/>
                </a:lnTo>
                <a:lnTo>
                  <a:pt x="6147406" y="1589089"/>
                </a:lnTo>
                <a:lnTo>
                  <a:pt x="6165882" y="1631952"/>
                </a:lnTo>
                <a:lnTo>
                  <a:pt x="6184358" y="1671639"/>
                </a:lnTo>
                <a:lnTo>
                  <a:pt x="6204513" y="1708152"/>
                </a:lnTo>
                <a:lnTo>
                  <a:pt x="6224668" y="1743077"/>
                </a:lnTo>
                <a:lnTo>
                  <a:pt x="6244823" y="1782764"/>
                </a:lnTo>
                <a:lnTo>
                  <a:pt x="6261619" y="1824039"/>
                </a:lnTo>
                <a:lnTo>
                  <a:pt x="6276736" y="1870077"/>
                </a:lnTo>
                <a:lnTo>
                  <a:pt x="6288493" y="1922464"/>
                </a:lnTo>
                <a:lnTo>
                  <a:pt x="6296891" y="1982789"/>
                </a:lnTo>
                <a:lnTo>
                  <a:pt x="6300250" y="2051052"/>
                </a:lnTo>
                <a:lnTo>
                  <a:pt x="6296891" y="2119314"/>
                </a:lnTo>
                <a:lnTo>
                  <a:pt x="6288493" y="2179639"/>
                </a:lnTo>
                <a:lnTo>
                  <a:pt x="6276736" y="2232027"/>
                </a:lnTo>
                <a:lnTo>
                  <a:pt x="6261619" y="2278064"/>
                </a:lnTo>
                <a:lnTo>
                  <a:pt x="6244823" y="2319339"/>
                </a:lnTo>
                <a:lnTo>
                  <a:pt x="6224668" y="2359027"/>
                </a:lnTo>
                <a:lnTo>
                  <a:pt x="6204513" y="2395539"/>
                </a:lnTo>
                <a:lnTo>
                  <a:pt x="6184358" y="2433639"/>
                </a:lnTo>
                <a:lnTo>
                  <a:pt x="6165882" y="2471739"/>
                </a:lnTo>
                <a:lnTo>
                  <a:pt x="6147406" y="2513014"/>
                </a:lnTo>
                <a:lnTo>
                  <a:pt x="6132291" y="2560639"/>
                </a:lnTo>
                <a:lnTo>
                  <a:pt x="6122213" y="2613027"/>
                </a:lnTo>
                <a:lnTo>
                  <a:pt x="6112135" y="2671764"/>
                </a:lnTo>
                <a:lnTo>
                  <a:pt x="6110455" y="2741614"/>
                </a:lnTo>
                <a:lnTo>
                  <a:pt x="6112135" y="2809877"/>
                </a:lnTo>
                <a:lnTo>
                  <a:pt x="6122213" y="2868614"/>
                </a:lnTo>
                <a:lnTo>
                  <a:pt x="6132291" y="2922589"/>
                </a:lnTo>
                <a:lnTo>
                  <a:pt x="6147406" y="2967039"/>
                </a:lnTo>
                <a:lnTo>
                  <a:pt x="6165882" y="3009902"/>
                </a:lnTo>
                <a:lnTo>
                  <a:pt x="6184358" y="3046414"/>
                </a:lnTo>
                <a:lnTo>
                  <a:pt x="6204513" y="3084514"/>
                </a:lnTo>
                <a:lnTo>
                  <a:pt x="6224668" y="3121027"/>
                </a:lnTo>
                <a:lnTo>
                  <a:pt x="6244823" y="3160714"/>
                </a:lnTo>
                <a:lnTo>
                  <a:pt x="6261619" y="3201989"/>
                </a:lnTo>
                <a:lnTo>
                  <a:pt x="6276736" y="3248027"/>
                </a:lnTo>
                <a:lnTo>
                  <a:pt x="6288493" y="3300414"/>
                </a:lnTo>
                <a:lnTo>
                  <a:pt x="6296891" y="3360739"/>
                </a:lnTo>
                <a:lnTo>
                  <a:pt x="6300250" y="3427414"/>
                </a:lnTo>
                <a:lnTo>
                  <a:pt x="6296891" y="3497264"/>
                </a:lnTo>
                <a:lnTo>
                  <a:pt x="6288493" y="3557589"/>
                </a:lnTo>
                <a:lnTo>
                  <a:pt x="6276736" y="3609977"/>
                </a:lnTo>
                <a:lnTo>
                  <a:pt x="6261619" y="3656014"/>
                </a:lnTo>
                <a:lnTo>
                  <a:pt x="6244823" y="3697289"/>
                </a:lnTo>
                <a:lnTo>
                  <a:pt x="6224668" y="3736977"/>
                </a:lnTo>
                <a:lnTo>
                  <a:pt x="6184358" y="3811589"/>
                </a:lnTo>
                <a:lnTo>
                  <a:pt x="6165882" y="3848102"/>
                </a:lnTo>
                <a:lnTo>
                  <a:pt x="6147406" y="3890964"/>
                </a:lnTo>
                <a:lnTo>
                  <a:pt x="6132291" y="3935414"/>
                </a:lnTo>
                <a:lnTo>
                  <a:pt x="6122213" y="3987802"/>
                </a:lnTo>
                <a:lnTo>
                  <a:pt x="6112135" y="4048127"/>
                </a:lnTo>
                <a:lnTo>
                  <a:pt x="6110455" y="4116389"/>
                </a:lnTo>
                <a:lnTo>
                  <a:pt x="6112135" y="4186239"/>
                </a:lnTo>
                <a:lnTo>
                  <a:pt x="6122213" y="4244977"/>
                </a:lnTo>
                <a:lnTo>
                  <a:pt x="6132291" y="4297364"/>
                </a:lnTo>
                <a:lnTo>
                  <a:pt x="6147406" y="4343402"/>
                </a:lnTo>
                <a:lnTo>
                  <a:pt x="6165882" y="4386264"/>
                </a:lnTo>
                <a:lnTo>
                  <a:pt x="6184358" y="4424364"/>
                </a:lnTo>
                <a:lnTo>
                  <a:pt x="6224668" y="4498977"/>
                </a:lnTo>
                <a:lnTo>
                  <a:pt x="6244823" y="4537077"/>
                </a:lnTo>
                <a:lnTo>
                  <a:pt x="6261619" y="4579939"/>
                </a:lnTo>
                <a:lnTo>
                  <a:pt x="6276736" y="4625977"/>
                </a:lnTo>
                <a:lnTo>
                  <a:pt x="6288493" y="4678364"/>
                </a:lnTo>
                <a:lnTo>
                  <a:pt x="6296891" y="4738689"/>
                </a:lnTo>
                <a:lnTo>
                  <a:pt x="6300250" y="4806952"/>
                </a:lnTo>
                <a:lnTo>
                  <a:pt x="6296891" y="4875214"/>
                </a:lnTo>
                <a:lnTo>
                  <a:pt x="6288493" y="4935539"/>
                </a:lnTo>
                <a:lnTo>
                  <a:pt x="6276736" y="4987927"/>
                </a:lnTo>
                <a:lnTo>
                  <a:pt x="6261619" y="5033964"/>
                </a:lnTo>
                <a:lnTo>
                  <a:pt x="6244823" y="5075239"/>
                </a:lnTo>
                <a:lnTo>
                  <a:pt x="6224668" y="5114927"/>
                </a:lnTo>
                <a:lnTo>
                  <a:pt x="6204513" y="5149852"/>
                </a:lnTo>
                <a:lnTo>
                  <a:pt x="6184358" y="5186364"/>
                </a:lnTo>
                <a:lnTo>
                  <a:pt x="6165882" y="5226052"/>
                </a:lnTo>
                <a:lnTo>
                  <a:pt x="6147406" y="5268914"/>
                </a:lnTo>
                <a:lnTo>
                  <a:pt x="6132291" y="5313364"/>
                </a:lnTo>
                <a:lnTo>
                  <a:pt x="6122213" y="5365752"/>
                </a:lnTo>
                <a:lnTo>
                  <a:pt x="6112135" y="5426077"/>
                </a:lnTo>
                <a:lnTo>
                  <a:pt x="6110455" y="5494339"/>
                </a:lnTo>
                <a:lnTo>
                  <a:pt x="6112135" y="5562602"/>
                </a:lnTo>
                <a:lnTo>
                  <a:pt x="6122213" y="5622927"/>
                </a:lnTo>
                <a:lnTo>
                  <a:pt x="6132291" y="5675314"/>
                </a:lnTo>
                <a:lnTo>
                  <a:pt x="6147406" y="5721352"/>
                </a:lnTo>
                <a:lnTo>
                  <a:pt x="6165882" y="5762627"/>
                </a:lnTo>
                <a:lnTo>
                  <a:pt x="6184358" y="5802314"/>
                </a:lnTo>
                <a:lnTo>
                  <a:pt x="6204513" y="5840414"/>
                </a:lnTo>
                <a:lnTo>
                  <a:pt x="6224668" y="5876927"/>
                </a:lnTo>
                <a:lnTo>
                  <a:pt x="6244823" y="5915027"/>
                </a:lnTo>
                <a:lnTo>
                  <a:pt x="6261619" y="5956302"/>
                </a:lnTo>
                <a:lnTo>
                  <a:pt x="6276736" y="6003927"/>
                </a:lnTo>
                <a:lnTo>
                  <a:pt x="6288493" y="6056314"/>
                </a:lnTo>
                <a:lnTo>
                  <a:pt x="6296891" y="6113464"/>
                </a:lnTo>
                <a:lnTo>
                  <a:pt x="6300250" y="6183314"/>
                </a:lnTo>
                <a:lnTo>
                  <a:pt x="6296891" y="6251577"/>
                </a:lnTo>
                <a:lnTo>
                  <a:pt x="6288493" y="6311902"/>
                </a:lnTo>
                <a:lnTo>
                  <a:pt x="6276736" y="6361114"/>
                </a:lnTo>
                <a:lnTo>
                  <a:pt x="6261619" y="6407152"/>
                </a:lnTo>
                <a:lnTo>
                  <a:pt x="6244823" y="6448427"/>
                </a:lnTo>
                <a:lnTo>
                  <a:pt x="6226348" y="6488114"/>
                </a:lnTo>
                <a:lnTo>
                  <a:pt x="6207872" y="6523039"/>
                </a:lnTo>
                <a:lnTo>
                  <a:pt x="6187717" y="6561139"/>
                </a:lnTo>
                <a:lnTo>
                  <a:pt x="6167562" y="6597652"/>
                </a:lnTo>
                <a:lnTo>
                  <a:pt x="6150766" y="6640514"/>
                </a:lnTo>
                <a:lnTo>
                  <a:pt x="6133970" y="6683377"/>
                </a:lnTo>
                <a:lnTo>
                  <a:pt x="6123892" y="6735764"/>
                </a:lnTo>
                <a:lnTo>
                  <a:pt x="6115495" y="6791327"/>
                </a:lnTo>
                <a:lnTo>
                  <a:pt x="6110455" y="6858002"/>
                </a:lnTo>
                <a:lnTo>
                  <a:pt x="3149600" y="6858002"/>
                </a:lnTo>
                <a:lnTo>
                  <a:pt x="2707087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DDE730-0AE4-C689-D632-E5C1D47E5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933" y="1162940"/>
            <a:ext cx="4515598" cy="4532120"/>
          </a:xfrm>
        </p:spPr>
        <p:txBody>
          <a:bodyPr anchor="ctr">
            <a:normAutofit/>
          </a:bodyPr>
          <a:lstStyle/>
          <a:p>
            <a:r>
              <a:rPr lang="en-US" sz="4400">
                <a:solidFill>
                  <a:srgbClr val="2A1A00"/>
                </a:solidFill>
              </a:rPr>
              <a:t>THANK YOU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B475C6-1445-41C7-9360-49FD7C1C1E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5" name="Content Placeholder 4" descr="A close-up of a logo&#10;&#10;AI-generated content may be incorrect.">
            <a:extLst>
              <a:ext uri="{FF2B5EF4-FFF2-40B4-BE49-F238E27FC236}">
                <a16:creationId xmlns:a16="http://schemas.microsoft.com/office/drawing/2014/main" id="{82FB83BC-445F-7C2B-47CF-B718F11396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48479" y="2948152"/>
            <a:ext cx="5595289" cy="1529254"/>
          </a:xfrm>
        </p:spPr>
      </p:pic>
    </p:spTree>
    <p:extLst>
      <p:ext uri="{BB962C8B-B14F-4D97-AF65-F5344CB8AC3E}">
        <p14:creationId xmlns:p14="http://schemas.microsoft.com/office/powerpoint/2010/main" val="3686108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FCA5A-2A29-CD86-4125-5B2BA6958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97E8CD-94CB-9A55-FFB1-67D442024D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2939" y="2120349"/>
            <a:ext cx="10277061" cy="3759244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&gt;3 million ankle sprains will present to the Emergency department. Prevalence likely to be significantly higher</a:t>
            </a:r>
          </a:p>
          <a:p>
            <a:pPr marL="0" indent="0">
              <a:buNone/>
            </a:pPr>
            <a:endParaRPr lang="en-US" sz="3200" dirty="0"/>
          </a:p>
          <a:p>
            <a:r>
              <a:rPr lang="en-US" sz="3200" dirty="0"/>
              <a:t>40% of all sports trauma injuries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FF0000"/>
                </a:solidFill>
              </a:rPr>
              <a:t>Basketball (41.1%), American football (9.3%), and soccer (7.9%) 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066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E0CE9-424D-9166-0BA9-E5D22344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9" y="645107"/>
            <a:ext cx="3384329" cy="1640894"/>
          </a:xfrm>
        </p:spPr>
        <p:txBody>
          <a:bodyPr anchor="t">
            <a:normAutofit/>
          </a:bodyPr>
          <a:lstStyle/>
          <a:p>
            <a:r>
              <a:rPr lang="en-US" sz="4000"/>
              <a:t>Mechanism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155A4-45A4-8BE4-EA48-0E9A967C3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1679" y="1551214"/>
            <a:ext cx="4629208" cy="467563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Forced inversion of a plantarflexed foot: anterior talofibular ligament </a:t>
            </a:r>
            <a:r>
              <a:rPr lang="en-US" sz="2800" u="sng" dirty="0">
                <a:solidFill>
                  <a:srgbClr val="FF0000"/>
                </a:solidFill>
              </a:rPr>
              <a:t>(ATFL) is weakest and most often torn</a:t>
            </a:r>
            <a:r>
              <a:rPr lang="en-US" sz="2800" dirty="0"/>
              <a:t>, followed by the calcaneofibular ligament (CFL)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High Ankle (syndesmotic) sprains (dorsiflexion/external rotation injuries) are less common.</a:t>
            </a:r>
          </a:p>
        </p:txBody>
      </p:sp>
      <p:pic>
        <p:nvPicPr>
          <p:cNvPr id="4" name="Picture 2" descr="Lateral Ankle Sprain - SportsFit Physio &amp; Health">
            <a:extLst>
              <a:ext uri="{FF2B5EF4-FFF2-40B4-BE49-F238E27FC236}">
                <a16:creationId xmlns:a16="http://schemas.microsoft.com/office/drawing/2014/main" id="{10C0B4F5-EFFD-2E98-D6AE-BD9E0E685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115" y="0"/>
            <a:ext cx="4007420" cy="3180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F21A45-B36C-A6FF-1C4B-33197768B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114" y="3180492"/>
            <a:ext cx="3661021" cy="349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3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4A409-B4EC-1607-6842-611970BAC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Classification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980B697-DA1C-C6F3-014D-F7345069B9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64229225"/>
              </p:ext>
            </p:extLst>
          </p:nvPr>
        </p:nvGraphicFramePr>
        <p:xfrm>
          <a:off x="993227" y="1497723"/>
          <a:ext cx="10617930" cy="438549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1769655">
                  <a:extLst>
                    <a:ext uri="{9D8B030D-6E8A-4147-A177-3AD203B41FA5}">
                      <a16:colId xmlns:a16="http://schemas.microsoft.com/office/drawing/2014/main" val="4268545132"/>
                    </a:ext>
                  </a:extLst>
                </a:gridCol>
                <a:gridCol w="1769655">
                  <a:extLst>
                    <a:ext uri="{9D8B030D-6E8A-4147-A177-3AD203B41FA5}">
                      <a16:colId xmlns:a16="http://schemas.microsoft.com/office/drawing/2014/main" val="1095930595"/>
                    </a:ext>
                  </a:extLst>
                </a:gridCol>
                <a:gridCol w="1769655">
                  <a:extLst>
                    <a:ext uri="{9D8B030D-6E8A-4147-A177-3AD203B41FA5}">
                      <a16:colId xmlns:a16="http://schemas.microsoft.com/office/drawing/2014/main" val="954622555"/>
                    </a:ext>
                  </a:extLst>
                </a:gridCol>
                <a:gridCol w="1769655">
                  <a:extLst>
                    <a:ext uri="{9D8B030D-6E8A-4147-A177-3AD203B41FA5}">
                      <a16:colId xmlns:a16="http://schemas.microsoft.com/office/drawing/2014/main" val="690962738"/>
                    </a:ext>
                  </a:extLst>
                </a:gridCol>
                <a:gridCol w="1769655">
                  <a:extLst>
                    <a:ext uri="{9D8B030D-6E8A-4147-A177-3AD203B41FA5}">
                      <a16:colId xmlns:a16="http://schemas.microsoft.com/office/drawing/2014/main" val="2504392437"/>
                    </a:ext>
                  </a:extLst>
                </a:gridCol>
                <a:gridCol w="1769655">
                  <a:extLst>
                    <a:ext uri="{9D8B030D-6E8A-4147-A177-3AD203B41FA5}">
                      <a16:colId xmlns:a16="http://schemas.microsoft.com/office/drawing/2014/main" val="2133667173"/>
                    </a:ext>
                  </a:extLst>
                </a:gridCol>
              </a:tblGrid>
              <a:tr h="89778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 b="1">
                          <a:effectLst/>
                        </a:rPr>
                        <a:t>Grade</a:t>
                      </a:r>
                      <a:endParaRPr lang="en-US">
                        <a:effectLst/>
                      </a:endParaRP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b="1">
                          <a:effectLst/>
                        </a:rPr>
                        <a:t>Hematoma/swelling/pain</a:t>
                      </a:r>
                      <a:endParaRPr lang="en-US">
                        <a:effectLst/>
                      </a:endParaRP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b="1">
                          <a:effectLst/>
                        </a:rPr>
                        <a:t>Anterior drawer test</a:t>
                      </a:r>
                      <a:endParaRPr lang="en-US">
                        <a:effectLst/>
                      </a:endParaRP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b="1">
                          <a:effectLst/>
                        </a:rPr>
                        <a:t>Talar tilt test</a:t>
                      </a:r>
                      <a:endParaRPr lang="en-US">
                        <a:effectLst/>
                      </a:endParaRP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b="1">
                          <a:effectLst/>
                        </a:rPr>
                        <a:t>Anatomic lesion</a:t>
                      </a:r>
                      <a:endParaRPr lang="en-US">
                        <a:effectLst/>
                      </a:endParaRP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b="1">
                          <a:effectLst/>
                        </a:rPr>
                        <a:t>Stability</a:t>
                      </a:r>
                      <a:endParaRPr lang="en-US">
                        <a:effectLst/>
                      </a:endParaRPr>
                    </a:p>
                  </a:txBody>
                  <a:tcPr marL="35712" marR="35712" marT="35712" marB="35712"/>
                </a:tc>
                <a:extLst>
                  <a:ext uri="{0D108BD9-81ED-4DB2-BD59-A6C34878D82A}">
                    <a16:rowId xmlns:a16="http://schemas.microsoft.com/office/drawing/2014/main" val="557805097"/>
                  </a:ext>
                </a:extLst>
              </a:tr>
              <a:tr h="897781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>
                          <a:effectLst/>
                        </a:rPr>
                        <a:t>I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Positive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Negative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Negative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dirty="0">
                          <a:effectLst/>
                        </a:rPr>
                        <a:t>Incomplete tear of ATFL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Stable</a:t>
                      </a:r>
                    </a:p>
                  </a:txBody>
                  <a:tcPr marL="35712" marR="35712" marT="35712" marB="35712"/>
                </a:tc>
                <a:extLst>
                  <a:ext uri="{0D108BD9-81ED-4DB2-BD59-A6C34878D82A}">
                    <a16:rowId xmlns:a16="http://schemas.microsoft.com/office/drawing/2014/main" val="1064410810"/>
                  </a:ext>
                </a:extLst>
              </a:tr>
              <a:tr h="12949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>
                          <a:effectLst/>
                        </a:rPr>
                        <a:t>II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Positive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Positive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Negative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Complete tear of ATFL, incomplete tear of CFL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Unstable</a:t>
                      </a:r>
                    </a:p>
                  </a:txBody>
                  <a:tcPr marL="35712" marR="35712" marT="35712" marB="35712"/>
                </a:tc>
                <a:extLst>
                  <a:ext uri="{0D108BD9-81ED-4DB2-BD59-A6C34878D82A}">
                    <a16:rowId xmlns:a16="http://schemas.microsoft.com/office/drawing/2014/main" val="292096152"/>
                  </a:ext>
                </a:extLst>
              </a:tr>
              <a:tr h="1294965">
                <a:tc>
                  <a:txBody>
                    <a:bodyPr/>
                    <a:lstStyle/>
                    <a:p>
                      <a:pPr algn="l" fontAlgn="t">
                        <a:buNone/>
                      </a:pPr>
                      <a:r>
                        <a:rPr lang="en-US">
                          <a:effectLst/>
                        </a:rPr>
                        <a:t>III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Positive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Positive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Positive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>
                          <a:effectLst/>
                        </a:rPr>
                        <a:t>Complete tear of ATFL, complete tear of CFL</a:t>
                      </a:r>
                    </a:p>
                  </a:txBody>
                  <a:tcPr marL="35712" marR="35712" marT="35712" marB="35712"/>
                </a:tc>
                <a:tc>
                  <a:txBody>
                    <a:bodyPr/>
                    <a:lstStyle/>
                    <a:p>
                      <a:pPr algn="ctr" fontAlgn="t">
                        <a:buNone/>
                      </a:pPr>
                      <a:r>
                        <a:rPr lang="en-US" dirty="0">
                          <a:effectLst/>
                        </a:rPr>
                        <a:t>Unstable</a:t>
                      </a:r>
                    </a:p>
                  </a:txBody>
                  <a:tcPr marL="35712" marR="35712" marT="35712" marB="35712"/>
                </a:tc>
                <a:extLst>
                  <a:ext uri="{0D108BD9-81ED-4DB2-BD59-A6C34878D82A}">
                    <a16:rowId xmlns:a16="http://schemas.microsoft.com/office/drawing/2014/main" val="38997933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2854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36D1B-CB14-B0D0-FB72-E1C05F42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Acute Treatment 24-72 hours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778E7E-4D74-9E30-1C11-2D1496F2C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905" y="1219200"/>
            <a:ext cx="10747512" cy="5499651"/>
          </a:xfrm>
        </p:spPr>
        <p:txBody>
          <a:bodyPr>
            <a:norm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RICE therapy </a:t>
            </a:r>
            <a:r>
              <a:rPr lang="en-US" sz="2800" dirty="0">
                <a:solidFill>
                  <a:srgbClr val="FF0000"/>
                </a:solidFill>
              </a:rPr>
              <a:t>(rest, ice, compression, and elevation)</a:t>
            </a:r>
          </a:p>
          <a:p>
            <a:r>
              <a:rPr lang="en-US" sz="2800" b="1" dirty="0"/>
              <a:t>REST</a:t>
            </a:r>
            <a:r>
              <a:rPr lang="en-US" sz="2800" dirty="0"/>
              <a:t> reduces the metabolic rate of tissue, which decreases the amount of blood circulating in the damaged area. </a:t>
            </a:r>
          </a:p>
          <a:p>
            <a:r>
              <a:rPr lang="en-US" sz="2800" b="1" dirty="0"/>
              <a:t>ICE: </a:t>
            </a:r>
            <a:r>
              <a:rPr lang="en-US" sz="2800" dirty="0"/>
              <a:t>induces vasoconstriction, brings down the temperature, and diminishes the metabolic rate of cells. Ice provides analgesic </a:t>
            </a:r>
          </a:p>
          <a:p>
            <a:r>
              <a:rPr lang="en-US" sz="2800" b="1" dirty="0"/>
              <a:t>COMPRESSION: </a:t>
            </a:r>
            <a:r>
              <a:rPr lang="en-US" sz="2800" dirty="0"/>
              <a:t>limits the swelling and stops hemorrhaging</a:t>
            </a:r>
          </a:p>
          <a:p>
            <a:r>
              <a:rPr lang="en-US" sz="2800" b="1" dirty="0"/>
              <a:t>ELEVATION: </a:t>
            </a:r>
            <a:r>
              <a:rPr lang="en-US" sz="2800" dirty="0"/>
              <a:t>improves lymph drainage and venous circulation</a:t>
            </a:r>
          </a:p>
        </p:txBody>
      </p:sp>
    </p:spTree>
    <p:extLst>
      <p:ext uri="{BB962C8B-B14F-4D97-AF65-F5344CB8AC3E}">
        <p14:creationId xmlns:p14="http://schemas.microsoft.com/office/powerpoint/2010/main" val="3562143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Generated image">
            <a:extLst>
              <a:ext uri="{FF2B5EF4-FFF2-40B4-BE49-F238E27FC236}">
                <a16:creationId xmlns:a16="http://schemas.microsoft.com/office/drawing/2014/main" id="{E4F9083E-B127-8BCB-1D03-ABD2A08199F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AF232A-B193-321A-5C61-575D7F0D9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1" y="0"/>
            <a:ext cx="4571999" cy="6858000"/>
          </a:xfrm>
          <a:prstGeom prst="rect">
            <a:avLst/>
          </a:prstGeom>
        </p:spPr>
      </p:pic>
      <p:sp>
        <p:nvSpPr>
          <p:cNvPr id="7" name="AutoShape 6" descr="Generated image">
            <a:extLst>
              <a:ext uri="{FF2B5EF4-FFF2-40B4-BE49-F238E27FC236}">
                <a16:creationId xmlns:a16="http://schemas.microsoft.com/office/drawing/2014/main" id="{C0181DA5-CD94-C5DC-02B0-9667270DBC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B3C107D0-6C43-49F5-9E06-43CBFA6CD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198" y="155121"/>
            <a:ext cx="4365172" cy="654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0623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oot and Ankle Sprain Treatment at Diablo Foot &amp; Ankle ...">
            <a:extLst>
              <a:ext uri="{FF2B5EF4-FFF2-40B4-BE49-F238E27FC236}">
                <a16:creationId xmlns:a16="http://schemas.microsoft.com/office/drawing/2014/main" id="{FF5FCDC5-7AD6-D1F8-2FA7-28C0EA2C2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8"/>
          <a:stretch>
            <a:fillRect/>
          </a:stretch>
        </p:blipFill>
        <p:spPr bwMode="auto">
          <a:xfrm>
            <a:off x="7373816" y="2145636"/>
            <a:ext cx="4261588" cy="395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reeform 8">
            <a:extLst>
              <a:ext uri="{FF2B5EF4-FFF2-40B4-BE49-F238E27FC236}">
                <a16:creationId xmlns:a16="http://schemas.microsoft.com/office/drawing/2014/main" id="{438E2B1E-5364-451C-8B5F-2D1BFF5A6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-1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9528486 w 12192000"/>
              <a:gd name="connsiteY5" fmla="*/ 2197353 h 6858000"/>
              <a:gd name="connsiteX6" fmla="*/ 9491031 w 12192000"/>
              <a:gd name="connsiteY6" fmla="*/ 2200864 h 6858000"/>
              <a:gd name="connsiteX7" fmla="*/ 9454747 w 12192000"/>
              <a:gd name="connsiteY7" fmla="*/ 2210228 h 6858000"/>
              <a:gd name="connsiteX8" fmla="*/ 9419633 w 12192000"/>
              <a:gd name="connsiteY8" fmla="*/ 2224273 h 6858000"/>
              <a:gd name="connsiteX9" fmla="*/ 9383349 w 12192000"/>
              <a:gd name="connsiteY9" fmla="*/ 2241830 h 6858000"/>
              <a:gd name="connsiteX10" fmla="*/ 9349405 w 12192000"/>
              <a:gd name="connsiteY10" fmla="*/ 2261728 h 6858000"/>
              <a:gd name="connsiteX11" fmla="*/ 9314292 w 12192000"/>
              <a:gd name="connsiteY11" fmla="*/ 2282796 h 6858000"/>
              <a:gd name="connsiteX12" fmla="*/ 9279178 w 12192000"/>
              <a:gd name="connsiteY12" fmla="*/ 2301524 h 6858000"/>
              <a:gd name="connsiteX13" fmla="*/ 9244064 w 12192000"/>
              <a:gd name="connsiteY13" fmla="*/ 2320251 h 6858000"/>
              <a:gd name="connsiteX14" fmla="*/ 9208950 w 12192000"/>
              <a:gd name="connsiteY14" fmla="*/ 2334296 h 6858000"/>
              <a:gd name="connsiteX15" fmla="*/ 9172666 w 12192000"/>
              <a:gd name="connsiteY15" fmla="*/ 2343660 h 6858000"/>
              <a:gd name="connsiteX16" fmla="*/ 9136382 w 12192000"/>
              <a:gd name="connsiteY16" fmla="*/ 2348342 h 6858000"/>
              <a:gd name="connsiteX17" fmla="*/ 9097757 w 12192000"/>
              <a:gd name="connsiteY17" fmla="*/ 2348342 h 6858000"/>
              <a:gd name="connsiteX18" fmla="*/ 9057961 w 12192000"/>
              <a:gd name="connsiteY18" fmla="*/ 2346001 h 6858000"/>
              <a:gd name="connsiteX19" fmla="*/ 9018166 w 12192000"/>
              <a:gd name="connsiteY19" fmla="*/ 2341319 h 6858000"/>
              <a:gd name="connsiteX20" fmla="*/ 8978370 w 12192000"/>
              <a:gd name="connsiteY20" fmla="*/ 2335467 h 6858000"/>
              <a:gd name="connsiteX21" fmla="*/ 8938575 w 12192000"/>
              <a:gd name="connsiteY21" fmla="*/ 2330785 h 6858000"/>
              <a:gd name="connsiteX22" fmla="*/ 8898779 w 12192000"/>
              <a:gd name="connsiteY22" fmla="*/ 2327274 h 6858000"/>
              <a:gd name="connsiteX23" fmla="*/ 8861324 w 12192000"/>
              <a:gd name="connsiteY23" fmla="*/ 2328444 h 6858000"/>
              <a:gd name="connsiteX24" fmla="*/ 8825040 w 12192000"/>
              <a:gd name="connsiteY24" fmla="*/ 2333126 h 6858000"/>
              <a:gd name="connsiteX25" fmla="*/ 8789926 w 12192000"/>
              <a:gd name="connsiteY25" fmla="*/ 2343660 h 6858000"/>
              <a:gd name="connsiteX26" fmla="*/ 8760665 w 12192000"/>
              <a:gd name="connsiteY26" fmla="*/ 2358876 h 6858000"/>
              <a:gd name="connsiteX27" fmla="*/ 8732574 w 12192000"/>
              <a:gd name="connsiteY27" fmla="*/ 2378774 h 6858000"/>
              <a:gd name="connsiteX28" fmla="*/ 8707994 w 12192000"/>
              <a:gd name="connsiteY28" fmla="*/ 2402183 h 6858000"/>
              <a:gd name="connsiteX29" fmla="*/ 8683415 w 12192000"/>
              <a:gd name="connsiteY29" fmla="*/ 2429103 h 6858000"/>
              <a:gd name="connsiteX30" fmla="*/ 8661176 w 12192000"/>
              <a:gd name="connsiteY30" fmla="*/ 2457194 h 6858000"/>
              <a:gd name="connsiteX31" fmla="*/ 8638937 w 12192000"/>
              <a:gd name="connsiteY31" fmla="*/ 2486456 h 6858000"/>
              <a:gd name="connsiteX32" fmla="*/ 8616699 w 12192000"/>
              <a:gd name="connsiteY32" fmla="*/ 2515717 h 6858000"/>
              <a:gd name="connsiteX33" fmla="*/ 8594460 w 12192000"/>
              <a:gd name="connsiteY33" fmla="*/ 2543808 h 6858000"/>
              <a:gd name="connsiteX34" fmla="*/ 8571051 w 12192000"/>
              <a:gd name="connsiteY34" fmla="*/ 2570729 h 6858000"/>
              <a:gd name="connsiteX35" fmla="*/ 8544130 w 12192000"/>
              <a:gd name="connsiteY35" fmla="*/ 2594138 h 6858000"/>
              <a:gd name="connsiteX36" fmla="*/ 8518380 w 12192000"/>
              <a:gd name="connsiteY36" fmla="*/ 2615206 h 6858000"/>
              <a:gd name="connsiteX37" fmla="*/ 8489119 w 12192000"/>
              <a:gd name="connsiteY37" fmla="*/ 2631593 h 6858000"/>
              <a:gd name="connsiteX38" fmla="*/ 8457516 w 12192000"/>
              <a:gd name="connsiteY38" fmla="*/ 2645638 h 6858000"/>
              <a:gd name="connsiteX39" fmla="*/ 8423573 w 12192000"/>
              <a:gd name="connsiteY39" fmla="*/ 2657343 h 6858000"/>
              <a:gd name="connsiteX40" fmla="*/ 8388459 w 12192000"/>
              <a:gd name="connsiteY40" fmla="*/ 2667877 h 6858000"/>
              <a:gd name="connsiteX41" fmla="*/ 8353346 w 12192000"/>
              <a:gd name="connsiteY41" fmla="*/ 2677241 h 6858000"/>
              <a:gd name="connsiteX42" fmla="*/ 8317062 w 12192000"/>
              <a:gd name="connsiteY42" fmla="*/ 2686604 h 6858000"/>
              <a:gd name="connsiteX43" fmla="*/ 8283118 w 12192000"/>
              <a:gd name="connsiteY43" fmla="*/ 2697138 h 6858000"/>
              <a:gd name="connsiteX44" fmla="*/ 8249175 w 12192000"/>
              <a:gd name="connsiteY44" fmla="*/ 2708843 h 6858000"/>
              <a:gd name="connsiteX45" fmla="*/ 8217573 w 12192000"/>
              <a:gd name="connsiteY45" fmla="*/ 2722888 h 6858000"/>
              <a:gd name="connsiteX46" fmla="*/ 8189482 w 12192000"/>
              <a:gd name="connsiteY46" fmla="*/ 2740445 h 6858000"/>
              <a:gd name="connsiteX47" fmla="*/ 8163732 w 12192000"/>
              <a:gd name="connsiteY47" fmla="*/ 2761514 h 6858000"/>
              <a:gd name="connsiteX48" fmla="*/ 8142663 w 12192000"/>
              <a:gd name="connsiteY48" fmla="*/ 2787264 h 6858000"/>
              <a:gd name="connsiteX49" fmla="*/ 8125106 w 12192000"/>
              <a:gd name="connsiteY49" fmla="*/ 2815355 h 6858000"/>
              <a:gd name="connsiteX50" fmla="*/ 8111061 w 12192000"/>
              <a:gd name="connsiteY50" fmla="*/ 2846957 h 6858000"/>
              <a:gd name="connsiteX51" fmla="*/ 8099356 w 12192000"/>
              <a:gd name="connsiteY51" fmla="*/ 2880900 h 6858000"/>
              <a:gd name="connsiteX52" fmla="*/ 8088822 w 12192000"/>
              <a:gd name="connsiteY52" fmla="*/ 2914844 h 6858000"/>
              <a:gd name="connsiteX53" fmla="*/ 8079459 w 12192000"/>
              <a:gd name="connsiteY53" fmla="*/ 2951128 h 6858000"/>
              <a:gd name="connsiteX54" fmla="*/ 8070095 w 12192000"/>
              <a:gd name="connsiteY54" fmla="*/ 2986242 h 6858000"/>
              <a:gd name="connsiteX55" fmla="*/ 8059561 w 12192000"/>
              <a:gd name="connsiteY55" fmla="*/ 3021355 h 6858000"/>
              <a:gd name="connsiteX56" fmla="*/ 8047856 w 12192000"/>
              <a:gd name="connsiteY56" fmla="*/ 3055299 h 6858000"/>
              <a:gd name="connsiteX57" fmla="*/ 8033811 w 12192000"/>
              <a:gd name="connsiteY57" fmla="*/ 3086901 h 6858000"/>
              <a:gd name="connsiteX58" fmla="*/ 8017424 w 12192000"/>
              <a:gd name="connsiteY58" fmla="*/ 3116162 h 6858000"/>
              <a:gd name="connsiteX59" fmla="*/ 7996356 w 12192000"/>
              <a:gd name="connsiteY59" fmla="*/ 3141913 h 6858000"/>
              <a:gd name="connsiteX60" fmla="*/ 7972947 w 12192000"/>
              <a:gd name="connsiteY60" fmla="*/ 3168833 h 6858000"/>
              <a:gd name="connsiteX61" fmla="*/ 7946026 w 12192000"/>
              <a:gd name="connsiteY61" fmla="*/ 3192242 h 6858000"/>
              <a:gd name="connsiteX62" fmla="*/ 7916765 w 12192000"/>
              <a:gd name="connsiteY62" fmla="*/ 3214481 h 6858000"/>
              <a:gd name="connsiteX63" fmla="*/ 7887503 w 12192000"/>
              <a:gd name="connsiteY63" fmla="*/ 3236720 h 6858000"/>
              <a:gd name="connsiteX64" fmla="*/ 7858242 w 12192000"/>
              <a:gd name="connsiteY64" fmla="*/ 3258958 h 6858000"/>
              <a:gd name="connsiteX65" fmla="*/ 7830151 w 12192000"/>
              <a:gd name="connsiteY65" fmla="*/ 3281197 h 6858000"/>
              <a:gd name="connsiteX66" fmla="*/ 7803230 w 12192000"/>
              <a:gd name="connsiteY66" fmla="*/ 3305777 h 6858000"/>
              <a:gd name="connsiteX67" fmla="*/ 7779821 w 12192000"/>
              <a:gd name="connsiteY67" fmla="*/ 3330356 h 6858000"/>
              <a:gd name="connsiteX68" fmla="*/ 7759923 w 12192000"/>
              <a:gd name="connsiteY68" fmla="*/ 3358447 h 6858000"/>
              <a:gd name="connsiteX69" fmla="*/ 7744708 w 12192000"/>
              <a:gd name="connsiteY69" fmla="*/ 3387709 h 6858000"/>
              <a:gd name="connsiteX70" fmla="*/ 7734173 w 12192000"/>
              <a:gd name="connsiteY70" fmla="*/ 3422822 h 6858000"/>
              <a:gd name="connsiteX71" fmla="*/ 7729492 w 12192000"/>
              <a:gd name="connsiteY71" fmla="*/ 3459107 h 6858000"/>
              <a:gd name="connsiteX72" fmla="*/ 7728321 w 12192000"/>
              <a:gd name="connsiteY72" fmla="*/ 3496561 h 6858000"/>
              <a:gd name="connsiteX73" fmla="*/ 7731832 w 12192000"/>
              <a:gd name="connsiteY73" fmla="*/ 3536357 h 6858000"/>
              <a:gd name="connsiteX74" fmla="*/ 7736514 w 12192000"/>
              <a:gd name="connsiteY74" fmla="*/ 3576152 h 6858000"/>
              <a:gd name="connsiteX75" fmla="*/ 7742367 w 12192000"/>
              <a:gd name="connsiteY75" fmla="*/ 3615948 h 6858000"/>
              <a:gd name="connsiteX76" fmla="*/ 7747048 w 12192000"/>
              <a:gd name="connsiteY76" fmla="*/ 3655744 h 6858000"/>
              <a:gd name="connsiteX77" fmla="*/ 7749389 w 12192000"/>
              <a:gd name="connsiteY77" fmla="*/ 3695539 h 6858000"/>
              <a:gd name="connsiteX78" fmla="*/ 7749389 w 12192000"/>
              <a:gd name="connsiteY78" fmla="*/ 3734164 h 6858000"/>
              <a:gd name="connsiteX79" fmla="*/ 7744708 w 12192000"/>
              <a:gd name="connsiteY79" fmla="*/ 3770449 h 6858000"/>
              <a:gd name="connsiteX80" fmla="*/ 7735344 w 12192000"/>
              <a:gd name="connsiteY80" fmla="*/ 3806733 h 6858000"/>
              <a:gd name="connsiteX81" fmla="*/ 7721298 w 12192000"/>
              <a:gd name="connsiteY81" fmla="*/ 3840676 h 6858000"/>
              <a:gd name="connsiteX82" fmla="*/ 7703741 w 12192000"/>
              <a:gd name="connsiteY82" fmla="*/ 3875790 h 6858000"/>
              <a:gd name="connsiteX83" fmla="*/ 7683844 w 12192000"/>
              <a:gd name="connsiteY83" fmla="*/ 3910903 h 6858000"/>
              <a:gd name="connsiteX84" fmla="*/ 7662775 w 12192000"/>
              <a:gd name="connsiteY84" fmla="*/ 3946017 h 6858000"/>
              <a:gd name="connsiteX85" fmla="*/ 7642878 w 12192000"/>
              <a:gd name="connsiteY85" fmla="*/ 3979961 h 6858000"/>
              <a:gd name="connsiteX86" fmla="*/ 7625321 w 12192000"/>
              <a:gd name="connsiteY86" fmla="*/ 4016245 h 6858000"/>
              <a:gd name="connsiteX87" fmla="*/ 7611275 w 12192000"/>
              <a:gd name="connsiteY87" fmla="*/ 4051358 h 6858000"/>
              <a:gd name="connsiteX88" fmla="*/ 7601912 w 12192000"/>
              <a:gd name="connsiteY88" fmla="*/ 4087643 h 6858000"/>
              <a:gd name="connsiteX89" fmla="*/ 7598400 w 12192000"/>
              <a:gd name="connsiteY89" fmla="*/ 4125097 h 6858000"/>
              <a:gd name="connsiteX90" fmla="*/ 7601912 w 12192000"/>
              <a:gd name="connsiteY90" fmla="*/ 4162552 h 6858000"/>
              <a:gd name="connsiteX91" fmla="*/ 7611275 w 12192000"/>
              <a:gd name="connsiteY91" fmla="*/ 4198836 h 6858000"/>
              <a:gd name="connsiteX92" fmla="*/ 7625321 w 12192000"/>
              <a:gd name="connsiteY92" fmla="*/ 4233950 h 6858000"/>
              <a:gd name="connsiteX93" fmla="*/ 7642878 w 12192000"/>
              <a:gd name="connsiteY93" fmla="*/ 4270234 h 6858000"/>
              <a:gd name="connsiteX94" fmla="*/ 7662775 w 12192000"/>
              <a:gd name="connsiteY94" fmla="*/ 4304177 h 6858000"/>
              <a:gd name="connsiteX95" fmla="*/ 7683844 w 12192000"/>
              <a:gd name="connsiteY95" fmla="*/ 4339291 h 6858000"/>
              <a:gd name="connsiteX96" fmla="*/ 7703741 w 12192000"/>
              <a:gd name="connsiteY96" fmla="*/ 4374405 h 6858000"/>
              <a:gd name="connsiteX97" fmla="*/ 7721298 w 12192000"/>
              <a:gd name="connsiteY97" fmla="*/ 4409519 h 6858000"/>
              <a:gd name="connsiteX98" fmla="*/ 7735344 w 12192000"/>
              <a:gd name="connsiteY98" fmla="*/ 4443462 h 6858000"/>
              <a:gd name="connsiteX99" fmla="*/ 7744708 w 12192000"/>
              <a:gd name="connsiteY99" fmla="*/ 4479746 h 6858000"/>
              <a:gd name="connsiteX100" fmla="*/ 7749389 w 12192000"/>
              <a:gd name="connsiteY100" fmla="*/ 4516030 h 6858000"/>
              <a:gd name="connsiteX101" fmla="*/ 7749389 w 12192000"/>
              <a:gd name="connsiteY101" fmla="*/ 4554655 h 6858000"/>
              <a:gd name="connsiteX102" fmla="*/ 7747048 w 12192000"/>
              <a:gd name="connsiteY102" fmla="*/ 4594451 h 6858000"/>
              <a:gd name="connsiteX103" fmla="*/ 7742367 w 12192000"/>
              <a:gd name="connsiteY103" fmla="*/ 4634247 h 6858000"/>
              <a:gd name="connsiteX104" fmla="*/ 7736514 w 12192000"/>
              <a:gd name="connsiteY104" fmla="*/ 4674042 h 6858000"/>
              <a:gd name="connsiteX105" fmla="*/ 7731832 w 12192000"/>
              <a:gd name="connsiteY105" fmla="*/ 4713838 h 6858000"/>
              <a:gd name="connsiteX106" fmla="*/ 7728321 w 12192000"/>
              <a:gd name="connsiteY106" fmla="*/ 4753633 h 6858000"/>
              <a:gd name="connsiteX107" fmla="*/ 7729492 w 12192000"/>
              <a:gd name="connsiteY107" fmla="*/ 4791088 h 6858000"/>
              <a:gd name="connsiteX108" fmla="*/ 7734173 w 12192000"/>
              <a:gd name="connsiteY108" fmla="*/ 4827372 h 6858000"/>
              <a:gd name="connsiteX109" fmla="*/ 7744708 w 12192000"/>
              <a:gd name="connsiteY109" fmla="*/ 4862486 h 6858000"/>
              <a:gd name="connsiteX110" fmla="*/ 7759923 w 12192000"/>
              <a:gd name="connsiteY110" fmla="*/ 4891747 h 6858000"/>
              <a:gd name="connsiteX111" fmla="*/ 7779821 w 12192000"/>
              <a:gd name="connsiteY111" fmla="*/ 4919838 h 6858000"/>
              <a:gd name="connsiteX112" fmla="*/ 7803230 w 12192000"/>
              <a:gd name="connsiteY112" fmla="*/ 4944418 h 6858000"/>
              <a:gd name="connsiteX113" fmla="*/ 7830151 w 12192000"/>
              <a:gd name="connsiteY113" fmla="*/ 4968998 h 6858000"/>
              <a:gd name="connsiteX114" fmla="*/ 7858242 w 12192000"/>
              <a:gd name="connsiteY114" fmla="*/ 4991236 h 6858000"/>
              <a:gd name="connsiteX115" fmla="*/ 7887503 w 12192000"/>
              <a:gd name="connsiteY115" fmla="*/ 5013475 h 6858000"/>
              <a:gd name="connsiteX116" fmla="*/ 7916765 w 12192000"/>
              <a:gd name="connsiteY116" fmla="*/ 5035714 h 6858000"/>
              <a:gd name="connsiteX117" fmla="*/ 7946026 w 12192000"/>
              <a:gd name="connsiteY117" fmla="*/ 5057952 h 6858000"/>
              <a:gd name="connsiteX118" fmla="*/ 7972947 w 12192000"/>
              <a:gd name="connsiteY118" fmla="*/ 5081362 h 6858000"/>
              <a:gd name="connsiteX119" fmla="*/ 7996356 w 12192000"/>
              <a:gd name="connsiteY119" fmla="*/ 5108282 h 6858000"/>
              <a:gd name="connsiteX120" fmla="*/ 8017424 w 12192000"/>
              <a:gd name="connsiteY120" fmla="*/ 5134032 h 6858000"/>
              <a:gd name="connsiteX121" fmla="*/ 8033811 w 12192000"/>
              <a:gd name="connsiteY121" fmla="*/ 5163294 h 6858000"/>
              <a:gd name="connsiteX122" fmla="*/ 8047856 w 12192000"/>
              <a:gd name="connsiteY122" fmla="*/ 5194896 h 6858000"/>
              <a:gd name="connsiteX123" fmla="*/ 8059561 w 12192000"/>
              <a:gd name="connsiteY123" fmla="*/ 5228839 h 6858000"/>
              <a:gd name="connsiteX124" fmla="*/ 8070095 w 12192000"/>
              <a:gd name="connsiteY124" fmla="*/ 5263953 h 6858000"/>
              <a:gd name="connsiteX125" fmla="*/ 8079459 w 12192000"/>
              <a:gd name="connsiteY125" fmla="*/ 5299067 h 6858000"/>
              <a:gd name="connsiteX126" fmla="*/ 8088822 w 12192000"/>
              <a:gd name="connsiteY126" fmla="*/ 5335351 h 6858000"/>
              <a:gd name="connsiteX127" fmla="*/ 8099356 w 12192000"/>
              <a:gd name="connsiteY127" fmla="*/ 5369294 h 6858000"/>
              <a:gd name="connsiteX128" fmla="*/ 8111061 w 12192000"/>
              <a:gd name="connsiteY128" fmla="*/ 5403238 h 6858000"/>
              <a:gd name="connsiteX129" fmla="*/ 8125106 w 12192000"/>
              <a:gd name="connsiteY129" fmla="*/ 5434840 h 6858000"/>
              <a:gd name="connsiteX130" fmla="*/ 8142663 w 12192000"/>
              <a:gd name="connsiteY130" fmla="*/ 5462931 h 6858000"/>
              <a:gd name="connsiteX131" fmla="*/ 8163732 w 12192000"/>
              <a:gd name="connsiteY131" fmla="*/ 5488681 h 6858000"/>
              <a:gd name="connsiteX132" fmla="*/ 8189482 w 12192000"/>
              <a:gd name="connsiteY132" fmla="*/ 5509749 h 6858000"/>
              <a:gd name="connsiteX133" fmla="*/ 8217573 w 12192000"/>
              <a:gd name="connsiteY133" fmla="*/ 5527306 h 6858000"/>
              <a:gd name="connsiteX134" fmla="*/ 8249175 w 12192000"/>
              <a:gd name="connsiteY134" fmla="*/ 5541352 h 6858000"/>
              <a:gd name="connsiteX135" fmla="*/ 8283118 w 12192000"/>
              <a:gd name="connsiteY135" fmla="*/ 5553056 h 6858000"/>
              <a:gd name="connsiteX136" fmla="*/ 8317062 w 12192000"/>
              <a:gd name="connsiteY136" fmla="*/ 5563590 h 6858000"/>
              <a:gd name="connsiteX137" fmla="*/ 8353346 w 12192000"/>
              <a:gd name="connsiteY137" fmla="*/ 5572954 h 6858000"/>
              <a:gd name="connsiteX138" fmla="*/ 8388459 w 12192000"/>
              <a:gd name="connsiteY138" fmla="*/ 5582318 h 6858000"/>
              <a:gd name="connsiteX139" fmla="*/ 8423573 w 12192000"/>
              <a:gd name="connsiteY139" fmla="*/ 5592852 h 6858000"/>
              <a:gd name="connsiteX140" fmla="*/ 8457516 w 12192000"/>
              <a:gd name="connsiteY140" fmla="*/ 5604556 h 6858000"/>
              <a:gd name="connsiteX141" fmla="*/ 8489119 w 12192000"/>
              <a:gd name="connsiteY141" fmla="*/ 5618602 h 6858000"/>
              <a:gd name="connsiteX142" fmla="*/ 8518380 w 12192000"/>
              <a:gd name="connsiteY142" fmla="*/ 5634988 h 6858000"/>
              <a:gd name="connsiteX143" fmla="*/ 8544130 w 12192000"/>
              <a:gd name="connsiteY143" fmla="*/ 5656057 h 6858000"/>
              <a:gd name="connsiteX144" fmla="*/ 8571051 w 12192000"/>
              <a:gd name="connsiteY144" fmla="*/ 5679466 h 6858000"/>
              <a:gd name="connsiteX145" fmla="*/ 8594460 w 12192000"/>
              <a:gd name="connsiteY145" fmla="*/ 5706386 h 6858000"/>
              <a:gd name="connsiteX146" fmla="*/ 8616699 w 12192000"/>
              <a:gd name="connsiteY146" fmla="*/ 5734477 h 6858000"/>
              <a:gd name="connsiteX147" fmla="*/ 8638937 w 12192000"/>
              <a:gd name="connsiteY147" fmla="*/ 5763739 h 6858000"/>
              <a:gd name="connsiteX148" fmla="*/ 8661176 w 12192000"/>
              <a:gd name="connsiteY148" fmla="*/ 5793000 h 6858000"/>
              <a:gd name="connsiteX149" fmla="*/ 8683415 w 12192000"/>
              <a:gd name="connsiteY149" fmla="*/ 5821091 h 6858000"/>
              <a:gd name="connsiteX150" fmla="*/ 8707994 w 12192000"/>
              <a:gd name="connsiteY150" fmla="*/ 5848012 h 6858000"/>
              <a:gd name="connsiteX151" fmla="*/ 8732574 w 12192000"/>
              <a:gd name="connsiteY151" fmla="*/ 5871421 h 6858000"/>
              <a:gd name="connsiteX152" fmla="*/ 8760665 w 12192000"/>
              <a:gd name="connsiteY152" fmla="*/ 5891319 h 6858000"/>
              <a:gd name="connsiteX153" fmla="*/ 8789926 w 12192000"/>
              <a:gd name="connsiteY153" fmla="*/ 5906535 h 6858000"/>
              <a:gd name="connsiteX154" fmla="*/ 8825040 w 12192000"/>
              <a:gd name="connsiteY154" fmla="*/ 5917069 h 6858000"/>
              <a:gd name="connsiteX155" fmla="*/ 8861324 w 12192000"/>
              <a:gd name="connsiteY155" fmla="*/ 5921751 h 6858000"/>
              <a:gd name="connsiteX156" fmla="*/ 8898779 w 12192000"/>
              <a:gd name="connsiteY156" fmla="*/ 5922921 h 6858000"/>
              <a:gd name="connsiteX157" fmla="*/ 8938575 w 12192000"/>
              <a:gd name="connsiteY157" fmla="*/ 5919410 h 6858000"/>
              <a:gd name="connsiteX158" fmla="*/ 8978370 w 12192000"/>
              <a:gd name="connsiteY158" fmla="*/ 5914728 h 6858000"/>
              <a:gd name="connsiteX159" fmla="*/ 9018166 w 12192000"/>
              <a:gd name="connsiteY159" fmla="*/ 5908876 h 6858000"/>
              <a:gd name="connsiteX160" fmla="*/ 9057961 w 12192000"/>
              <a:gd name="connsiteY160" fmla="*/ 5904194 h 6858000"/>
              <a:gd name="connsiteX161" fmla="*/ 9097757 w 12192000"/>
              <a:gd name="connsiteY161" fmla="*/ 5901853 h 6858000"/>
              <a:gd name="connsiteX162" fmla="*/ 9136382 w 12192000"/>
              <a:gd name="connsiteY162" fmla="*/ 5901853 h 6858000"/>
              <a:gd name="connsiteX163" fmla="*/ 9172666 w 12192000"/>
              <a:gd name="connsiteY163" fmla="*/ 5906535 h 6858000"/>
              <a:gd name="connsiteX164" fmla="*/ 9208950 w 12192000"/>
              <a:gd name="connsiteY164" fmla="*/ 5915898 h 6858000"/>
              <a:gd name="connsiteX165" fmla="*/ 9244064 w 12192000"/>
              <a:gd name="connsiteY165" fmla="*/ 5929944 h 6858000"/>
              <a:gd name="connsiteX166" fmla="*/ 9279178 w 12192000"/>
              <a:gd name="connsiteY166" fmla="*/ 5948671 h 6858000"/>
              <a:gd name="connsiteX167" fmla="*/ 9314292 w 12192000"/>
              <a:gd name="connsiteY167" fmla="*/ 5967398 h 6858000"/>
              <a:gd name="connsiteX168" fmla="*/ 9349405 w 12192000"/>
              <a:gd name="connsiteY168" fmla="*/ 5988467 h 6858000"/>
              <a:gd name="connsiteX169" fmla="*/ 9383349 w 12192000"/>
              <a:gd name="connsiteY169" fmla="*/ 6008364 h 6858000"/>
              <a:gd name="connsiteX170" fmla="*/ 9419633 w 12192000"/>
              <a:gd name="connsiteY170" fmla="*/ 6025921 h 6858000"/>
              <a:gd name="connsiteX171" fmla="*/ 9454747 w 12192000"/>
              <a:gd name="connsiteY171" fmla="*/ 6039967 h 6858000"/>
              <a:gd name="connsiteX172" fmla="*/ 9491031 w 12192000"/>
              <a:gd name="connsiteY172" fmla="*/ 6049331 h 6858000"/>
              <a:gd name="connsiteX173" fmla="*/ 9528486 w 12192000"/>
              <a:gd name="connsiteY173" fmla="*/ 6052842 h 6858000"/>
              <a:gd name="connsiteX174" fmla="*/ 9565940 w 12192000"/>
              <a:gd name="connsiteY174" fmla="*/ 6049331 h 6858000"/>
              <a:gd name="connsiteX175" fmla="*/ 9602224 w 12192000"/>
              <a:gd name="connsiteY175" fmla="*/ 6039967 h 6858000"/>
              <a:gd name="connsiteX176" fmla="*/ 9637338 w 12192000"/>
              <a:gd name="connsiteY176" fmla="*/ 6025921 h 6858000"/>
              <a:gd name="connsiteX177" fmla="*/ 9673622 w 12192000"/>
              <a:gd name="connsiteY177" fmla="*/ 6008364 h 6858000"/>
              <a:gd name="connsiteX178" fmla="*/ 9707566 w 12192000"/>
              <a:gd name="connsiteY178" fmla="*/ 5988467 h 6858000"/>
              <a:gd name="connsiteX179" fmla="*/ 9742679 w 12192000"/>
              <a:gd name="connsiteY179" fmla="*/ 5967398 h 6858000"/>
              <a:gd name="connsiteX180" fmla="*/ 9777793 w 12192000"/>
              <a:gd name="connsiteY180" fmla="*/ 5948671 h 6858000"/>
              <a:gd name="connsiteX181" fmla="*/ 9812907 w 12192000"/>
              <a:gd name="connsiteY181" fmla="*/ 5929944 h 6858000"/>
              <a:gd name="connsiteX182" fmla="*/ 9846850 w 12192000"/>
              <a:gd name="connsiteY182" fmla="*/ 5915898 h 6858000"/>
              <a:gd name="connsiteX183" fmla="*/ 9884305 w 12192000"/>
              <a:gd name="connsiteY183" fmla="*/ 5906535 h 6858000"/>
              <a:gd name="connsiteX184" fmla="*/ 9920589 w 12192000"/>
              <a:gd name="connsiteY184" fmla="*/ 5901853 h 6858000"/>
              <a:gd name="connsiteX185" fmla="*/ 9959214 w 12192000"/>
              <a:gd name="connsiteY185" fmla="*/ 5901853 h 6858000"/>
              <a:gd name="connsiteX186" fmla="*/ 9999010 w 12192000"/>
              <a:gd name="connsiteY186" fmla="*/ 5904194 h 6858000"/>
              <a:gd name="connsiteX187" fmla="*/ 10038805 w 12192000"/>
              <a:gd name="connsiteY187" fmla="*/ 5908876 h 6858000"/>
              <a:gd name="connsiteX188" fmla="*/ 10078601 w 12192000"/>
              <a:gd name="connsiteY188" fmla="*/ 5914728 h 6858000"/>
              <a:gd name="connsiteX189" fmla="*/ 10118396 w 12192000"/>
              <a:gd name="connsiteY189" fmla="*/ 5919410 h 6858000"/>
              <a:gd name="connsiteX190" fmla="*/ 10158192 w 12192000"/>
              <a:gd name="connsiteY190" fmla="*/ 5922921 h 6858000"/>
              <a:gd name="connsiteX191" fmla="*/ 10195647 w 12192000"/>
              <a:gd name="connsiteY191" fmla="*/ 5921751 h 6858000"/>
              <a:gd name="connsiteX192" fmla="*/ 10231931 w 12192000"/>
              <a:gd name="connsiteY192" fmla="*/ 5917069 h 6858000"/>
              <a:gd name="connsiteX193" fmla="*/ 10267044 w 12192000"/>
              <a:gd name="connsiteY193" fmla="*/ 5906535 h 6858000"/>
              <a:gd name="connsiteX194" fmla="*/ 10296306 w 12192000"/>
              <a:gd name="connsiteY194" fmla="*/ 5891319 h 6858000"/>
              <a:gd name="connsiteX195" fmla="*/ 10324397 w 12192000"/>
              <a:gd name="connsiteY195" fmla="*/ 5871421 h 6858000"/>
              <a:gd name="connsiteX196" fmla="*/ 10348977 w 12192000"/>
              <a:gd name="connsiteY196" fmla="*/ 5848012 h 6858000"/>
              <a:gd name="connsiteX197" fmla="*/ 10373556 w 12192000"/>
              <a:gd name="connsiteY197" fmla="*/ 5821091 h 6858000"/>
              <a:gd name="connsiteX198" fmla="*/ 10395795 w 12192000"/>
              <a:gd name="connsiteY198" fmla="*/ 5793000 h 6858000"/>
              <a:gd name="connsiteX199" fmla="*/ 10418034 w 12192000"/>
              <a:gd name="connsiteY199" fmla="*/ 5763739 h 6858000"/>
              <a:gd name="connsiteX200" fmla="*/ 10440272 w 12192000"/>
              <a:gd name="connsiteY200" fmla="*/ 5734477 h 6858000"/>
              <a:gd name="connsiteX201" fmla="*/ 10462511 w 12192000"/>
              <a:gd name="connsiteY201" fmla="*/ 5706386 h 6858000"/>
              <a:gd name="connsiteX202" fmla="*/ 10485920 w 12192000"/>
              <a:gd name="connsiteY202" fmla="*/ 5679466 h 6858000"/>
              <a:gd name="connsiteX203" fmla="*/ 10512841 w 12192000"/>
              <a:gd name="connsiteY203" fmla="*/ 5656057 h 6858000"/>
              <a:gd name="connsiteX204" fmla="*/ 10538591 w 12192000"/>
              <a:gd name="connsiteY204" fmla="*/ 5634988 h 6858000"/>
              <a:gd name="connsiteX205" fmla="*/ 10567852 w 12192000"/>
              <a:gd name="connsiteY205" fmla="*/ 5618602 h 6858000"/>
              <a:gd name="connsiteX206" fmla="*/ 10599455 w 12192000"/>
              <a:gd name="connsiteY206" fmla="*/ 5604556 h 6858000"/>
              <a:gd name="connsiteX207" fmla="*/ 10633398 w 12192000"/>
              <a:gd name="connsiteY207" fmla="*/ 5592852 h 6858000"/>
              <a:gd name="connsiteX208" fmla="*/ 10668512 w 12192000"/>
              <a:gd name="connsiteY208" fmla="*/ 5582318 h 6858000"/>
              <a:gd name="connsiteX209" fmla="*/ 10703626 w 12192000"/>
              <a:gd name="connsiteY209" fmla="*/ 5572954 h 6858000"/>
              <a:gd name="connsiteX210" fmla="*/ 10739910 w 12192000"/>
              <a:gd name="connsiteY210" fmla="*/ 5563590 h 6858000"/>
              <a:gd name="connsiteX211" fmla="*/ 10773853 w 12192000"/>
              <a:gd name="connsiteY211" fmla="*/ 5553056 h 6858000"/>
              <a:gd name="connsiteX212" fmla="*/ 10807796 w 12192000"/>
              <a:gd name="connsiteY212" fmla="*/ 5541352 h 6858000"/>
              <a:gd name="connsiteX213" fmla="*/ 10839399 w 12192000"/>
              <a:gd name="connsiteY213" fmla="*/ 5527306 h 6858000"/>
              <a:gd name="connsiteX214" fmla="*/ 10867490 w 12192000"/>
              <a:gd name="connsiteY214" fmla="*/ 5509749 h 6858000"/>
              <a:gd name="connsiteX215" fmla="*/ 10893240 w 12192000"/>
              <a:gd name="connsiteY215" fmla="*/ 5488681 h 6858000"/>
              <a:gd name="connsiteX216" fmla="*/ 10914308 w 12192000"/>
              <a:gd name="connsiteY216" fmla="*/ 5462931 h 6858000"/>
              <a:gd name="connsiteX217" fmla="*/ 10931865 w 12192000"/>
              <a:gd name="connsiteY217" fmla="*/ 5434840 h 6858000"/>
              <a:gd name="connsiteX218" fmla="*/ 10945910 w 12192000"/>
              <a:gd name="connsiteY218" fmla="*/ 5403238 h 6858000"/>
              <a:gd name="connsiteX219" fmla="*/ 10957615 w 12192000"/>
              <a:gd name="connsiteY219" fmla="*/ 5369294 h 6858000"/>
              <a:gd name="connsiteX220" fmla="*/ 10968149 w 12192000"/>
              <a:gd name="connsiteY220" fmla="*/ 5335351 h 6858000"/>
              <a:gd name="connsiteX221" fmla="*/ 10977513 w 12192000"/>
              <a:gd name="connsiteY221" fmla="*/ 5299067 h 6858000"/>
              <a:gd name="connsiteX222" fmla="*/ 10986876 w 12192000"/>
              <a:gd name="connsiteY222" fmla="*/ 5263953 h 6858000"/>
              <a:gd name="connsiteX223" fmla="*/ 10997410 w 12192000"/>
              <a:gd name="connsiteY223" fmla="*/ 5228839 h 6858000"/>
              <a:gd name="connsiteX224" fmla="*/ 11009115 w 12192000"/>
              <a:gd name="connsiteY224" fmla="*/ 5194896 h 6858000"/>
              <a:gd name="connsiteX225" fmla="*/ 11023160 w 12192000"/>
              <a:gd name="connsiteY225" fmla="*/ 5163294 h 6858000"/>
              <a:gd name="connsiteX226" fmla="*/ 11039547 w 12192000"/>
              <a:gd name="connsiteY226" fmla="*/ 5134032 h 6858000"/>
              <a:gd name="connsiteX227" fmla="*/ 11060615 w 12192000"/>
              <a:gd name="connsiteY227" fmla="*/ 5108282 h 6858000"/>
              <a:gd name="connsiteX228" fmla="*/ 11084024 w 12192000"/>
              <a:gd name="connsiteY228" fmla="*/ 5081362 h 6858000"/>
              <a:gd name="connsiteX229" fmla="*/ 11110945 w 12192000"/>
              <a:gd name="connsiteY229" fmla="*/ 5057952 h 6858000"/>
              <a:gd name="connsiteX230" fmla="*/ 11139036 w 12192000"/>
              <a:gd name="connsiteY230" fmla="*/ 5035714 h 6858000"/>
              <a:gd name="connsiteX231" fmla="*/ 11169468 w 12192000"/>
              <a:gd name="connsiteY231" fmla="*/ 5013475 h 6858000"/>
              <a:gd name="connsiteX232" fmla="*/ 11198729 w 12192000"/>
              <a:gd name="connsiteY232" fmla="*/ 4991236 h 6858000"/>
              <a:gd name="connsiteX233" fmla="*/ 11226820 w 12192000"/>
              <a:gd name="connsiteY233" fmla="*/ 4968998 h 6858000"/>
              <a:gd name="connsiteX234" fmla="*/ 11253741 w 12192000"/>
              <a:gd name="connsiteY234" fmla="*/ 4944418 h 6858000"/>
              <a:gd name="connsiteX235" fmla="*/ 11277150 w 12192000"/>
              <a:gd name="connsiteY235" fmla="*/ 4919838 h 6858000"/>
              <a:gd name="connsiteX236" fmla="*/ 11297048 w 12192000"/>
              <a:gd name="connsiteY236" fmla="*/ 4891747 h 6858000"/>
              <a:gd name="connsiteX237" fmla="*/ 11312264 w 12192000"/>
              <a:gd name="connsiteY237" fmla="*/ 4862486 h 6858000"/>
              <a:gd name="connsiteX238" fmla="*/ 11322798 w 12192000"/>
              <a:gd name="connsiteY238" fmla="*/ 4827372 h 6858000"/>
              <a:gd name="connsiteX239" fmla="*/ 11327480 w 12192000"/>
              <a:gd name="connsiteY239" fmla="*/ 4791088 h 6858000"/>
              <a:gd name="connsiteX240" fmla="*/ 11328650 w 12192000"/>
              <a:gd name="connsiteY240" fmla="*/ 4753633 h 6858000"/>
              <a:gd name="connsiteX241" fmla="*/ 11325139 w 12192000"/>
              <a:gd name="connsiteY241" fmla="*/ 4713838 h 6858000"/>
              <a:gd name="connsiteX242" fmla="*/ 11320457 w 12192000"/>
              <a:gd name="connsiteY242" fmla="*/ 4674042 h 6858000"/>
              <a:gd name="connsiteX243" fmla="*/ 11314605 w 12192000"/>
              <a:gd name="connsiteY243" fmla="*/ 4634247 h 6858000"/>
              <a:gd name="connsiteX244" fmla="*/ 11309923 w 12192000"/>
              <a:gd name="connsiteY244" fmla="*/ 4594451 h 6858000"/>
              <a:gd name="connsiteX245" fmla="*/ 11307582 w 12192000"/>
              <a:gd name="connsiteY245" fmla="*/ 4554655 h 6858000"/>
              <a:gd name="connsiteX246" fmla="*/ 11307582 w 12192000"/>
              <a:gd name="connsiteY246" fmla="*/ 4516030 h 6858000"/>
              <a:gd name="connsiteX247" fmla="*/ 11312264 w 12192000"/>
              <a:gd name="connsiteY247" fmla="*/ 4479746 h 6858000"/>
              <a:gd name="connsiteX248" fmla="*/ 11321628 w 12192000"/>
              <a:gd name="connsiteY248" fmla="*/ 4443462 h 6858000"/>
              <a:gd name="connsiteX249" fmla="*/ 11335673 w 12192000"/>
              <a:gd name="connsiteY249" fmla="*/ 4409519 h 6858000"/>
              <a:gd name="connsiteX250" fmla="*/ 11354400 w 12192000"/>
              <a:gd name="connsiteY250" fmla="*/ 4374405 h 6858000"/>
              <a:gd name="connsiteX251" fmla="*/ 11373128 w 12192000"/>
              <a:gd name="connsiteY251" fmla="*/ 4339291 h 6858000"/>
              <a:gd name="connsiteX252" fmla="*/ 11394196 w 12192000"/>
              <a:gd name="connsiteY252" fmla="*/ 4304177 h 6858000"/>
              <a:gd name="connsiteX253" fmla="*/ 11414094 w 12192000"/>
              <a:gd name="connsiteY253" fmla="*/ 4270234 h 6858000"/>
              <a:gd name="connsiteX254" fmla="*/ 11431650 w 12192000"/>
              <a:gd name="connsiteY254" fmla="*/ 4233950 h 6858000"/>
              <a:gd name="connsiteX255" fmla="*/ 11445696 w 12192000"/>
              <a:gd name="connsiteY255" fmla="*/ 4198836 h 6858000"/>
              <a:gd name="connsiteX256" fmla="*/ 11455060 w 12192000"/>
              <a:gd name="connsiteY256" fmla="*/ 4162552 h 6858000"/>
              <a:gd name="connsiteX257" fmla="*/ 11458571 w 12192000"/>
              <a:gd name="connsiteY257" fmla="*/ 4125097 h 6858000"/>
              <a:gd name="connsiteX258" fmla="*/ 11455060 w 12192000"/>
              <a:gd name="connsiteY258" fmla="*/ 4087643 h 6858000"/>
              <a:gd name="connsiteX259" fmla="*/ 11445696 w 12192000"/>
              <a:gd name="connsiteY259" fmla="*/ 4051358 h 6858000"/>
              <a:gd name="connsiteX260" fmla="*/ 11431650 w 12192000"/>
              <a:gd name="connsiteY260" fmla="*/ 4016245 h 6858000"/>
              <a:gd name="connsiteX261" fmla="*/ 11414094 w 12192000"/>
              <a:gd name="connsiteY261" fmla="*/ 3979961 h 6858000"/>
              <a:gd name="connsiteX262" fmla="*/ 11394196 w 12192000"/>
              <a:gd name="connsiteY262" fmla="*/ 3946017 h 6858000"/>
              <a:gd name="connsiteX263" fmla="*/ 11373128 w 12192000"/>
              <a:gd name="connsiteY263" fmla="*/ 3910903 h 6858000"/>
              <a:gd name="connsiteX264" fmla="*/ 11354400 w 12192000"/>
              <a:gd name="connsiteY264" fmla="*/ 3875790 h 6858000"/>
              <a:gd name="connsiteX265" fmla="*/ 11335673 w 12192000"/>
              <a:gd name="connsiteY265" fmla="*/ 3840676 h 6858000"/>
              <a:gd name="connsiteX266" fmla="*/ 11321628 w 12192000"/>
              <a:gd name="connsiteY266" fmla="*/ 3806733 h 6858000"/>
              <a:gd name="connsiteX267" fmla="*/ 11312264 w 12192000"/>
              <a:gd name="connsiteY267" fmla="*/ 3770449 h 6858000"/>
              <a:gd name="connsiteX268" fmla="*/ 11307582 w 12192000"/>
              <a:gd name="connsiteY268" fmla="*/ 3734164 h 6858000"/>
              <a:gd name="connsiteX269" fmla="*/ 11307582 w 12192000"/>
              <a:gd name="connsiteY269" fmla="*/ 3695539 h 6858000"/>
              <a:gd name="connsiteX270" fmla="*/ 11309923 w 12192000"/>
              <a:gd name="connsiteY270" fmla="*/ 3655744 h 6858000"/>
              <a:gd name="connsiteX271" fmla="*/ 11314605 w 12192000"/>
              <a:gd name="connsiteY271" fmla="*/ 3615948 h 6858000"/>
              <a:gd name="connsiteX272" fmla="*/ 11320457 w 12192000"/>
              <a:gd name="connsiteY272" fmla="*/ 3576152 h 6858000"/>
              <a:gd name="connsiteX273" fmla="*/ 11325139 w 12192000"/>
              <a:gd name="connsiteY273" fmla="*/ 3536357 h 6858000"/>
              <a:gd name="connsiteX274" fmla="*/ 11328650 w 12192000"/>
              <a:gd name="connsiteY274" fmla="*/ 3496561 h 6858000"/>
              <a:gd name="connsiteX275" fmla="*/ 11327480 w 12192000"/>
              <a:gd name="connsiteY275" fmla="*/ 3459107 h 6858000"/>
              <a:gd name="connsiteX276" fmla="*/ 11322798 w 12192000"/>
              <a:gd name="connsiteY276" fmla="*/ 3422822 h 6858000"/>
              <a:gd name="connsiteX277" fmla="*/ 11312264 w 12192000"/>
              <a:gd name="connsiteY277" fmla="*/ 3387709 h 6858000"/>
              <a:gd name="connsiteX278" fmla="*/ 11297048 w 12192000"/>
              <a:gd name="connsiteY278" fmla="*/ 3358447 h 6858000"/>
              <a:gd name="connsiteX279" fmla="*/ 11277150 w 12192000"/>
              <a:gd name="connsiteY279" fmla="*/ 3330356 h 6858000"/>
              <a:gd name="connsiteX280" fmla="*/ 11253741 w 12192000"/>
              <a:gd name="connsiteY280" fmla="*/ 3305777 h 6858000"/>
              <a:gd name="connsiteX281" fmla="*/ 11226820 w 12192000"/>
              <a:gd name="connsiteY281" fmla="*/ 3281197 h 6858000"/>
              <a:gd name="connsiteX282" fmla="*/ 11198729 w 12192000"/>
              <a:gd name="connsiteY282" fmla="*/ 3258958 h 6858000"/>
              <a:gd name="connsiteX283" fmla="*/ 11169468 w 12192000"/>
              <a:gd name="connsiteY283" fmla="*/ 3236720 h 6858000"/>
              <a:gd name="connsiteX284" fmla="*/ 11139036 w 12192000"/>
              <a:gd name="connsiteY284" fmla="*/ 3214481 h 6858000"/>
              <a:gd name="connsiteX285" fmla="*/ 11110945 w 12192000"/>
              <a:gd name="connsiteY285" fmla="*/ 3192242 h 6858000"/>
              <a:gd name="connsiteX286" fmla="*/ 11084024 w 12192000"/>
              <a:gd name="connsiteY286" fmla="*/ 3168833 h 6858000"/>
              <a:gd name="connsiteX287" fmla="*/ 11060615 w 12192000"/>
              <a:gd name="connsiteY287" fmla="*/ 3141913 h 6858000"/>
              <a:gd name="connsiteX288" fmla="*/ 11039547 w 12192000"/>
              <a:gd name="connsiteY288" fmla="*/ 3116162 h 6858000"/>
              <a:gd name="connsiteX289" fmla="*/ 11023160 w 12192000"/>
              <a:gd name="connsiteY289" fmla="*/ 3086901 h 6858000"/>
              <a:gd name="connsiteX290" fmla="*/ 11009115 w 12192000"/>
              <a:gd name="connsiteY290" fmla="*/ 3055299 h 6858000"/>
              <a:gd name="connsiteX291" fmla="*/ 10997410 w 12192000"/>
              <a:gd name="connsiteY291" fmla="*/ 3021355 h 6858000"/>
              <a:gd name="connsiteX292" fmla="*/ 10986876 w 12192000"/>
              <a:gd name="connsiteY292" fmla="*/ 2986242 h 6858000"/>
              <a:gd name="connsiteX293" fmla="*/ 10977513 w 12192000"/>
              <a:gd name="connsiteY293" fmla="*/ 2951128 h 6858000"/>
              <a:gd name="connsiteX294" fmla="*/ 10968149 w 12192000"/>
              <a:gd name="connsiteY294" fmla="*/ 2914844 h 6858000"/>
              <a:gd name="connsiteX295" fmla="*/ 10957615 w 12192000"/>
              <a:gd name="connsiteY295" fmla="*/ 2880900 h 6858000"/>
              <a:gd name="connsiteX296" fmla="*/ 10945910 w 12192000"/>
              <a:gd name="connsiteY296" fmla="*/ 2846957 h 6858000"/>
              <a:gd name="connsiteX297" fmla="*/ 10931865 w 12192000"/>
              <a:gd name="connsiteY297" fmla="*/ 2815355 h 6858000"/>
              <a:gd name="connsiteX298" fmla="*/ 10914308 w 12192000"/>
              <a:gd name="connsiteY298" fmla="*/ 2787264 h 6858000"/>
              <a:gd name="connsiteX299" fmla="*/ 10893240 w 12192000"/>
              <a:gd name="connsiteY299" fmla="*/ 2761514 h 6858000"/>
              <a:gd name="connsiteX300" fmla="*/ 10867490 w 12192000"/>
              <a:gd name="connsiteY300" fmla="*/ 2740445 h 6858000"/>
              <a:gd name="connsiteX301" fmla="*/ 10839399 w 12192000"/>
              <a:gd name="connsiteY301" fmla="*/ 2722888 h 6858000"/>
              <a:gd name="connsiteX302" fmla="*/ 10807796 w 12192000"/>
              <a:gd name="connsiteY302" fmla="*/ 2708843 h 6858000"/>
              <a:gd name="connsiteX303" fmla="*/ 10773853 w 12192000"/>
              <a:gd name="connsiteY303" fmla="*/ 2697138 h 6858000"/>
              <a:gd name="connsiteX304" fmla="*/ 10739910 w 12192000"/>
              <a:gd name="connsiteY304" fmla="*/ 2686604 h 6858000"/>
              <a:gd name="connsiteX305" fmla="*/ 10703626 w 12192000"/>
              <a:gd name="connsiteY305" fmla="*/ 2677241 h 6858000"/>
              <a:gd name="connsiteX306" fmla="*/ 10668512 w 12192000"/>
              <a:gd name="connsiteY306" fmla="*/ 2667877 h 6858000"/>
              <a:gd name="connsiteX307" fmla="*/ 10633398 w 12192000"/>
              <a:gd name="connsiteY307" fmla="*/ 2657343 h 6858000"/>
              <a:gd name="connsiteX308" fmla="*/ 10599455 w 12192000"/>
              <a:gd name="connsiteY308" fmla="*/ 2645638 h 6858000"/>
              <a:gd name="connsiteX309" fmla="*/ 10567852 w 12192000"/>
              <a:gd name="connsiteY309" fmla="*/ 2631593 h 6858000"/>
              <a:gd name="connsiteX310" fmla="*/ 10538591 w 12192000"/>
              <a:gd name="connsiteY310" fmla="*/ 2615206 h 6858000"/>
              <a:gd name="connsiteX311" fmla="*/ 10512841 w 12192000"/>
              <a:gd name="connsiteY311" fmla="*/ 2594138 h 6858000"/>
              <a:gd name="connsiteX312" fmla="*/ 10485920 w 12192000"/>
              <a:gd name="connsiteY312" fmla="*/ 2570729 h 6858000"/>
              <a:gd name="connsiteX313" fmla="*/ 10462511 w 12192000"/>
              <a:gd name="connsiteY313" fmla="*/ 2543808 h 6858000"/>
              <a:gd name="connsiteX314" fmla="*/ 10440272 w 12192000"/>
              <a:gd name="connsiteY314" fmla="*/ 2515717 h 6858000"/>
              <a:gd name="connsiteX315" fmla="*/ 10418034 w 12192000"/>
              <a:gd name="connsiteY315" fmla="*/ 2486456 h 6858000"/>
              <a:gd name="connsiteX316" fmla="*/ 10395795 w 12192000"/>
              <a:gd name="connsiteY316" fmla="*/ 2457194 h 6858000"/>
              <a:gd name="connsiteX317" fmla="*/ 10373556 w 12192000"/>
              <a:gd name="connsiteY317" fmla="*/ 2429103 h 6858000"/>
              <a:gd name="connsiteX318" fmla="*/ 10348977 w 12192000"/>
              <a:gd name="connsiteY318" fmla="*/ 2402183 h 6858000"/>
              <a:gd name="connsiteX319" fmla="*/ 10324397 w 12192000"/>
              <a:gd name="connsiteY319" fmla="*/ 2378774 h 6858000"/>
              <a:gd name="connsiteX320" fmla="*/ 10296306 w 12192000"/>
              <a:gd name="connsiteY320" fmla="*/ 2358876 h 6858000"/>
              <a:gd name="connsiteX321" fmla="*/ 10267044 w 12192000"/>
              <a:gd name="connsiteY321" fmla="*/ 2343660 h 6858000"/>
              <a:gd name="connsiteX322" fmla="*/ 10231931 w 12192000"/>
              <a:gd name="connsiteY322" fmla="*/ 2333126 h 6858000"/>
              <a:gd name="connsiteX323" fmla="*/ 10195647 w 12192000"/>
              <a:gd name="connsiteY323" fmla="*/ 2328444 h 6858000"/>
              <a:gd name="connsiteX324" fmla="*/ 10158192 w 12192000"/>
              <a:gd name="connsiteY324" fmla="*/ 2327274 h 6858000"/>
              <a:gd name="connsiteX325" fmla="*/ 10118396 w 12192000"/>
              <a:gd name="connsiteY325" fmla="*/ 2330785 h 6858000"/>
              <a:gd name="connsiteX326" fmla="*/ 10078601 w 12192000"/>
              <a:gd name="connsiteY326" fmla="*/ 2335467 h 6858000"/>
              <a:gd name="connsiteX327" fmla="*/ 10038805 w 12192000"/>
              <a:gd name="connsiteY327" fmla="*/ 2341319 h 6858000"/>
              <a:gd name="connsiteX328" fmla="*/ 9999010 w 12192000"/>
              <a:gd name="connsiteY328" fmla="*/ 2346001 h 6858000"/>
              <a:gd name="connsiteX329" fmla="*/ 9959214 w 12192000"/>
              <a:gd name="connsiteY329" fmla="*/ 2348342 h 6858000"/>
              <a:gd name="connsiteX330" fmla="*/ 9920589 w 12192000"/>
              <a:gd name="connsiteY330" fmla="*/ 2348342 h 6858000"/>
              <a:gd name="connsiteX331" fmla="*/ 9884305 w 12192000"/>
              <a:gd name="connsiteY331" fmla="*/ 2343660 h 6858000"/>
              <a:gd name="connsiteX332" fmla="*/ 9846850 w 12192000"/>
              <a:gd name="connsiteY332" fmla="*/ 2334296 h 6858000"/>
              <a:gd name="connsiteX333" fmla="*/ 9812907 w 12192000"/>
              <a:gd name="connsiteY333" fmla="*/ 2320251 h 6858000"/>
              <a:gd name="connsiteX334" fmla="*/ 9777793 w 12192000"/>
              <a:gd name="connsiteY334" fmla="*/ 2301524 h 6858000"/>
              <a:gd name="connsiteX335" fmla="*/ 9742679 w 12192000"/>
              <a:gd name="connsiteY335" fmla="*/ 2282796 h 6858000"/>
              <a:gd name="connsiteX336" fmla="*/ 9707566 w 12192000"/>
              <a:gd name="connsiteY336" fmla="*/ 2261728 h 6858000"/>
              <a:gd name="connsiteX337" fmla="*/ 9673622 w 12192000"/>
              <a:gd name="connsiteY337" fmla="*/ 2241830 h 6858000"/>
              <a:gd name="connsiteX338" fmla="*/ 9637338 w 12192000"/>
              <a:gd name="connsiteY338" fmla="*/ 2224273 h 6858000"/>
              <a:gd name="connsiteX339" fmla="*/ 9602224 w 12192000"/>
              <a:gd name="connsiteY339" fmla="*/ 2210228 h 6858000"/>
              <a:gd name="connsiteX340" fmla="*/ 9565940 w 12192000"/>
              <a:gd name="connsiteY340" fmla="*/ 2200864 h 6858000"/>
              <a:gd name="connsiteX341" fmla="*/ 9528486 w 12192000"/>
              <a:gd name="connsiteY341" fmla="*/ 219735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9528486" y="2197353"/>
                </a:moveTo>
                <a:lnTo>
                  <a:pt x="9491031" y="2200864"/>
                </a:lnTo>
                <a:lnTo>
                  <a:pt x="9454747" y="2210228"/>
                </a:lnTo>
                <a:lnTo>
                  <a:pt x="9419633" y="2224273"/>
                </a:lnTo>
                <a:lnTo>
                  <a:pt x="9383349" y="2241830"/>
                </a:lnTo>
                <a:lnTo>
                  <a:pt x="9349405" y="2261728"/>
                </a:lnTo>
                <a:lnTo>
                  <a:pt x="9314292" y="2282796"/>
                </a:lnTo>
                <a:lnTo>
                  <a:pt x="9279178" y="2301524"/>
                </a:lnTo>
                <a:lnTo>
                  <a:pt x="9244064" y="2320251"/>
                </a:lnTo>
                <a:lnTo>
                  <a:pt x="9208950" y="2334296"/>
                </a:lnTo>
                <a:lnTo>
                  <a:pt x="9172666" y="2343660"/>
                </a:lnTo>
                <a:lnTo>
                  <a:pt x="9136382" y="2348342"/>
                </a:lnTo>
                <a:lnTo>
                  <a:pt x="9097757" y="2348342"/>
                </a:lnTo>
                <a:lnTo>
                  <a:pt x="9057961" y="2346001"/>
                </a:lnTo>
                <a:lnTo>
                  <a:pt x="9018166" y="2341319"/>
                </a:lnTo>
                <a:lnTo>
                  <a:pt x="8978370" y="2335467"/>
                </a:lnTo>
                <a:lnTo>
                  <a:pt x="8938575" y="2330785"/>
                </a:lnTo>
                <a:lnTo>
                  <a:pt x="8898779" y="2327274"/>
                </a:lnTo>
                <a:lnTo>
                  <a:pt x="8861324" y="2328444"/>
                </a:lnTo>
                <a:lnTo>
                  <a:pt x="8825040" y="2333126"/>
                </a:lnTo>
                <a:lnTo>
                  <a:pt x="8789926" y="2343660"/>
                </a:lnTo>
                <a:lnTo>
                  <a:pt x="8760665" y="2358876"/>
                </a:lnTo>
                <a:lnTo>
                  <a:pt x="8732574" y="2378774"/>
                </a:lnTo>
                <a:lnTo>
                  <a:pt x="8707994" y="2402183"/>
                </a:lnTo>
                <a:lnTo>
                  <a:pt x="8683415" y="2429103"/>
                </a:lnTo>
                <a:lnTo>
                  <a:pt x="8661176" y="2457194"/>
                </a:lnTo>
                <a:lnTo>
                  <a:pt x="8638937" y="2486456"/>
                </a:lnTo>
                <a:lnTo>
                  <a:pt x="8616699" y="2515717"/>
                </a:lnTo>
                <a:lnTo>
                  <a:pt x="8594460" y="2543808"/>
                </a:lnTo>
                <a:lnTo>
                  <a:pt x="8571051" y="2570729"/>
                </a:lnTo>
                <a:lnTo>
                  <a:pt x="8544130" y="2594138"/>
                </a:lnTo>
                <a:lnTo>
                  <a:pt x="8518380" y="2615206"/>
                </a:lnTo>
                <a:lnTo>
                  <a:pt x="8489119" y="2631593"/>
                </a:lnTo>
                <a:lnTo>
                  <a:pt x="8457516" y="2645638"/>
                </a:lnTo>
                <a:lnTo>
                  <a:pt x="8423573" y="2657343"/>
                </a:lnTo>
                <a:lnTo>
                  <a:pt x="8388459" y="2667877"/>
                </a:lnTo>
                <a:lnTo>
                  <a:pt x="8353346" y="2677241"/>
                </a:lnTo>
                <a:lnTo>
                  <a:pt x="8317062" y="2686604"/>
                </a:lnTo>
                <a:lnTo>
                  <a:pt x="8283118" y="2697138"/>
                </a:lnTo>
                <a:lnTo>
                  <a:pt x="8249175" y="2708843"/>
                </a:lnTo>
                <a:lnTo>
                  <a:pt x="8217573" y="2722888"/>
                </a:lnTo>
                <a:lnTo>
                  <a:pt x="8189482" y="2740445"/>
                </a:lnTo>
                <a:lnTo>
                  <a:pt x="8163732" y="2761514"/>
                </a:lnTo>
                <a:lnTo>
                  <a:pt x="8142663" y="2787264"/>
                </a:lnTo>
                <a:lnTo>
                  <a:pt x="8125106" y="2815355"/>
                </a:lnTo>
                <a:lnTo>
                  <a:pt x="8111061" y="2846957"/>
                </a:lnTo>
                <a:lnTo>
                  <a:pt x="8099356" y="2880900"/>
                </a:lnTo>
                <a:lnTo>
                  <a:pt x="8088822" y="2914844"/>
                </a:lnTo>
                <a:lnTo>
                  <a:pt x="8079459" y="2951128"/>
                </a:lnTo>
                <a:lnTo>
                  <a:pt x="8070095" y="2986242"/>
                </a:lnTo>
                <a:lnTo>
                  <a:pt x="8059561" y="3021355"/>
                </a:lnTo>
                <a:lnTo>
                  <a:pt x="8047856" y="3055299"/>
                </a:lnTo>
                <a:lnTo>
                  <a:pt x="8033811" y="3086901"/>
                </a:lnTo>
                <a:lnTo>
                  <a:pt x="8017424" y="3116162"/>
                </a:lnTo>
                <a:lnTo>
                  <a:pt x="7996356" y="3141913"/>
                </a:lnTo>
                <a:lnTo>
                  <a:pt x="7972947" y="3168833"/>
                </a:lnTo>
                <a:lnTo>
                  <a:pt x="7946026" y="3192242"/>
                </a:lnTo>
                <a:lnTo>
                  <a:pt x="7916765" y="3214481"/>
                </a:lnTo>
                <a:lnTo>
                  <a:pt x="7887503" y="3236720"/>
                </a:lnTo>
                <a:lnTo>
                  <a:pt x="7858242" y="3258958"/>
                </a:lnTo>
                <a:lnTo>
                  <a:pt x="7830151" y="3281197"/>
                </a:lnTo>
                <a:lnTo>
                  <a:pt x="7803230" y="3305777"/>
                </a:lnTo>
                <a:lnTo>
                  <a:pt x="7779821" y="3330356"/>
                </a:lnTo>
                <a:lnTo>
                  <a:pt x="7759923" y="3358447"/>
                </a:lnTo>
                <a:lnTo>
                  <a:pt x="7744708" y="3387709"/>
                </a:lnTo>
                <a:lnTo>
                  <a:pt x="7734173" y="3422822"/>
                </a:lnTo>
                <a:lnTo>
                  <a:pt x="7729492" y="3459107"/>
                </a:lnTo>
                <a:lnTo>
                  <a:pt x="7728321" y="3496561"/>
                </a:lnTo>
                <a:lnTo>
                  <a:pt x="7731832" y="3536357"/>
                </a:lnTo>
                <a:lnTo>
                  <a:pt x="7736514" y="3576152"/>
                </a:lnTo>
                <a:lnTo>
                  <a:pt x="7742367" y="3615948"/>
                </a:lnTo>
                <a:lnTo>
                  <a:pt x="7747048" y="3655744"/>
                </a:lnTo>
                <a:lnTo>
                  <a:pt x="7749389" y="3695539"/>
                </a:lnTo>
                <a:lnTo>
                  <a:pt x="7749389" y="3734164"/>
                </a:lnTo>
                <a:lnTo>
                  <a:pt x="7744708" y="3770449"/>
                </a:lnTo>
                <a:lnTo>
                  <a:pt x="7735344" y="3806733"/>
                </a:lnTo>
                <a:lnTo>
                  <a:pt x="7721298" y="3840676"/>
                </a:lnTo>
                <a:lnTo>
                  <a:pt x="7703741" y="3875790"/>
                </a:lnTo>
                <a:lnTo>
                  <a:pt x="7683844" y="3910903"/>
                </a:lnTo>
                <a:lnTo>
                  <a:pt x="7662775" y="3946017"/>
                </a:lnTo>
                <a:lnTo>
                  <a:pt x="7642878" y="3979961"/>
                </a:lnTo>
                <a:lnTo>
                  <a:pt x="7625321" y="4016245"/>
                </a:lnTo>
                <a:lnTo>
                  <a:pt x="7611275" y="4051358"/>
                </a:lnTo>
                <a:lnTo>
                  <a:pt x="7601912" y="4087643"/>
                </a:lnTo>
                <a:lnTo>
                  <a:pt x="7598400" y="4125097"/>
                </a:lnTo>
                <a:lnTo>
                  <a:pt x="7601912" y="4162552"/>
                </a:lnTo>
                <a:lnTo>
                  <a:pt x="7611275" y="4198836"/>
                </a:lnTo>
                <a:lnTo>
                  <a:pt x="7625321" y="4233950"/>
                </a:lnTo>
                <a:lnTo>
                  <a:pt x="7642878" y="4270234"/>
                </a:lnTo>
                <a:lnTo>
                  <a:pt x="7662775" y="4304177"/>
                </a:lnTo>
                <a:lnTo>
                  <a:pt x="7683844" y="4339291"/>
                </a:lnTo>
                <a:lnTo>
                  <a:pt x="7703741" y="4374405"/>
                </a:lnTo>
                <a:lnTo>
                  <a:pt x="7721298" y="4409519"/>
                </a:lnTo>
                <a:lnTo>
                  <a:pt x="7735344" y="4443462"/>
                </a:lnTo>
                <a:lnTo>
                  <a:pt x="7744708" y="4479746"/>
                </a:lnTo>
                <a:lnTo>
                  <a:pt x="7749389" y="4516030"/>
                </a:lnTo>
                <a:lnTo>
                  <a:pt x="7749389" y="4554655"/>
                </a:lnTo>
                <a:lnTo>
                  <a:pt x="7747048" y="4594451"/>
                </a:lnTo>
                <a:lnTo>
                  <a:pt x="7742367" y="4634247"/>
                </a:lnTo>
                <a:lnTo>
                  <a:pt x="7736514" y="4674042"/>
                </a:lnTo>
                <a:lnTo>
                  <a:pt x="7731832" y="4713838"/>
                </a:lnTo>
                <a:lnTo>
                  <a:pt x="7728321" y="4753633"/>
                </a:lnTo>
                <a:lnTo>
                  <a:pt x="7729492" y="4791088"/>
                </a:lnTo>
                <a:lnTo>
                  <a:pt x="7734173" y="4827372"/>
                </a:lnTo>
                <a:lnTo>
                  <a:pt x="7744708" y="4862486"/>
                </a:lnTo>
                <a:lnTo>
                  <a:pt x="7759923" y="4891747"/>
                </a:lnTo>
                <a:lnTo>
                  <a:pt x="7779821" y="4919838"/>
                </a:lnTo>
                <a:lnTo>
                  <a:pt x="7803230" y="4944418"/>
                </a:lnTo>
                <a:lnTo>
                  <a:pt x="7830151" y="4968998"/>
                </a:lnTo>
                <a:lnTo>
                  <a:pt x="7858242" y="4991236"/>
                </a:lnTo>
                <a:lnTo>
                  <a:pt x="7887503" y="5013475"/>
                </a:lnTo>
                <a:lnTo>
                  <a:pt x="7916765" y="5035714"/>
                </a:lnTo>
                <a:lnTo>
                  <a:pt x="7946026" y="5057952"/>
                </a:lnTo>
                <a:lnTo>
                  <a:pt x="7972947" y="5081362"/>
                </a:lnTo>
                <a:lnTo>
                  <a:pt x="7996356" y="5108282"/>
                </a:lnTo>
                <a:lnTo>
                  <a:pt x="8017424" y="5134032"/>
                </a:lnTo>
                <a:lnTo>
                  <a:pt x="8033811" y="5163294"/>
                </a:lnTo>
                <a:lnTo>
                  <a:pt x="8047856" y="5194896"/>
                </a:lnTo>
                <a:lnTo>
                  <a:pt x="8059561" y="5228839"/>
                </a:lnTo>
                <a:lnTo>
                  <a:pt x="8070095" y="5263953"/>
                </a:lnTo>
                <a:lnTo>
                  <a:pt x="8079459" y="5299067"/>
                </a:lnTo>
                <a:lnTo>
                  <a:pt x="8088822" y="5335351"/>
                </a:lnTo>
                <a:lnTo>
                  <a:pt x="8099356" y="5369294"/>
                </a:lnTo>
                <a:lnTo>
                  <a:pt x="8111061" y="5403238"/>
                </a:lnTo>
                <a:lnTo>
                  <a:pt x="8125106" y="5434840"/>
                </a:lnTo>
                <a:lnTo>
                  <a:pt x="8142663" y="5462931"/>
                </a:lnTo>
                <a:lnTo>
                  <a:pt x="8163732" y="5488681"/>
                </a:lnTo>
                <a:lnTo>
                  <a:pt x="8189482" y="5509749"/>
                </a:lnTo>
                <a:lnTo>
                  <a:pt x="8217573" y="5527306"/>
                </a:lnTo>
                <a:lnTo>
                  <a:pt x="8249175" y="5541352"/>
                </a:lnTo>
                <a:lnTo>
                  <a:pt x="8283118" y="5553056"/>
                </a:lnTo>
                <a:lnTo>
                  <a:pt x="8317062" y="5563590"/>
                </a:lnTo>
                <a:lnTo>
                  <a:pt x="8353346" y="5572954"/>
                </a:lnTo>
                <a:lnTo>
                  <a:pt x="8388459" y="5582318"/>
                </a:lnTo>
                <a:lnTo>
                  <a:pt x="8423573" y="5592852"/>
                </a:lnTo>
                <a:lnTo>
                  <a:pt x="8457516" y="5604556"/>
                </a:lnTo>
                <a:lnTo>
                  <a:pt x="8489119" y="5618602"/>
                </a:lnTo>
                <a:lnTo>
                  <a:pt x="8518380" y="5634988"/>
                </a:lnTo>
                <a:lnTo>
                  <a:pt x="8544130" y="5656057"/>
                </a:lnTo>
                <a:lnTo>
                  <a:pt x="8571051" y="5679466"/>
                </a:lnTo>
                <a:lnTo>
                  <a:pt x="8594460" y="5706386"/>
                </a:lnTo>
                <a:lnTo>
                  <a:pt x="8616699" y="5734477"/>
                </a:lnTo>
                <a:lnTo>
                  <a:pt x="8638937" y="5763739"/>
                </a:lnTo>
                <a:lnTo>
                  <a:pt x="8661176" y="5793000"/>
                </a:lnTo>
                <a:lnTo>
                  <a:pt x="8683415" y="5821091"/>
                </a:lnTo>
                <a:lnTo>
                  <a:pt x="8707994" y="5848012"/>
                </a:lnTo>
                <a:lnTo>
                  <a:pt x="8732574" y="5871421"/>
                </a:lnTo>
                <a:lnTo>
                  <a:pt x="8760665" y="5891319"/>
                </a:lnTo>
                <a:lnTo>
                  <a:pt x="8789926" y="5906535"/>
                </a:lnTo>
                <a:lnTo>
                  <a:pt x="8825040" y="5917069"/>
                </a:lnTo>
                <a:lnTo>
                  <a:pt x="8861324" y="5921751"/>
                </a:lnTo>
                <a:lnTo>
                  <a:pt x="8898779" y="5922921"/>
                </a:lnTo>
                <a:lnTo>
                  <a:pt x="8938575" y="5919410"/>
                </a:lnTo>
                <a:lnTo>
                  <a:pt x="8978370" y="5914728"/>
                </a:lnTo>
                <a:lnTo>
                  <a:pt x="9018166" y="5908876"/>
                </a:lnTo>
                <a:lnTo>
                  <a:pt x="9057961" y="5904194"/>
                </a:lnTo>
                <a:lnTo>
                  <a:pt x="9097757" y="5901853"/>
                </a:lnTo>
                <a:lnTo>
                  <a:pt x="9136382" y="5901853"/>
                </a:lnTo>
                <a:lnTo>
                  <a:pt x="9172666" y="5906535"/>
                </a:lnTo>
                <a:lnTo>
                  <a:pt x="9208950" y="5915898"/>
                </a:lnTo>
                <a:lnTo>
                  <a:pt x="9244064" y="5929944"/>
                </a:lnTo>
                <a:lnTo>
                  <a:pt x="9279178" y="5948671"/>
                </a:lnTo>
                <a:lnTo>
                  <a:pt x="9314292" y="5967398"/>
                </a:lnTo>
                <a:lnTo>
                  <a:pt x="9349405" y="5988467"/>
                </a:lnTo>
                <a:lnTo>
                  <a:pt x="9383349" y="6008364"/>
                </a:lnTo>
                <a:lnTo>
                  <a:pt x="9419633" y="6025921"/>
                </a:lnTo>
                <a:lnTo>
                  <a:pt x="9454747" y="6039967"/>
                </a:lnTo>
                <a:lnTo>
                  <a:pt x="9491031" y="6049331"/>
                </a:lnTo>
                <a:lnTo>
                  <a:pt x="9528486" y="6052842"/>
                </a:lnTo>
                <a:lnTo>
                  <a:pt x="9565940" y="6049331"/>
                </a:lnTo>
                <a:lnTo>
                  <a:pt x="9602224" y="6039967"/>
                </a:lnTo>
                <a:lnTo>
                  <a:pt x="9637338" y="6025921"/>
                </a:lnTo>
                <a:lnTo>
                  <a:pt x="9673622" y="6008364"/>
                </a:lnTo>
                <a:lnTo>
                  <a:pt x="9707566" y="5988467"/>
                </a:lnTo>
                <a:lnTo>
                  <a:pt x="9742679" y="5967398"/>
                </a:lnTo>
                <a:lnTo>
                  <a:pt x="9777793" y="5948671"/>
                </a:lnTo>
                <a:lnTo>
                  <a:pt x="9812907" y="5929944"/>
                </a:lnTo>
                <a:lnTo>
                  <a:pt x="9846850" y="5915898"/>
                </a:lnTo>
                <a:lnTo>
                  <a:pt x="9884305" y="5906535"/>
                </a:lnTo>
                <a:lnTo>
                  <a:pt x="9920589" y="5901853"/>
                </a:lnTo>
                <a:lnTo>
                  <a:pt x="9959214" y="5901853"/>
                </a:lnTo>
                <a:lnTo>
                  <a:pt x="9999010" y="5904194"/>
                </a:lnTo>
                <a:lnTo>
                  <a:pt x="10038805" y="5908876"/>
                </a:lnTo>
                <a:lnTo>
                  <a:pt x="10078601" y="5914728"/>
                </a:lnTo>
                <a:lnTo>
                  <a:pt x="10118396" y="5919410"/>
                </a:lnTo>
                <a:lnTo>
                  <a:pt x="10158192" y="5922921"/>
                </a:lnTo>
                <a:lnTo>
                  <a:pt x="10195647" y="5921751"/>
                </a:lnTo>
                <a:lnTo>
                  <a:pt x="10231931" y="5917069"/>
                </a:lnTo>
                <a:lnTo>
                  <a:pt x="10267044" y="5906535"/>
                </a:lnTo>
                <a:lnTo>
                  <a:pt x="10296306" y="5891319"/>
                </a:lnTo>
                <a:lnTo>
                  <a:pt x="10324397" y="5871421"/>
                </a:lnTo>
                <a:lnTo>
                  <a:pt x="10348977" y="5848012"/>
                </a:lnTo>
                <a:lnTo>
                  <a:pt x="10373556" y="5821091"/>
                </a:lnTo>
                <a:lnTo>
                  <a:pt x="10395795" y="5793000"/>
                </a:lnTo>
                <a:lnTo>
                  <a:pt x="10418034" y="5763739"/>
                </a:lnTo>
                <a:lnTo>
                  <a:pt x="10440272" y="5734477"/>
                </a:lnTo>
                <a:lnTo>
                  <a:pt x="10462511" y="5706386"/>
                </a:lnTo>
                <a:lnTo>
                  <a:pt x="10485920" y="5679466"/>
                </a:lnTo>
                <a:lnTo>
                  <a:pt x="10512841" y="5656057"/>
                </a:lnTo>
                <a:lnTo>
                  <a:pt x="10538591" y="5634988"/>
                </a:lnTo>
                <a:lnTo>
                  <a:pt x="10567852" y="5618602"/>
                </a:lnTo>
                <a:lnTo>
                  <a:pt x="10599455" y="5604556"/>
                </a:lnTo>
                <a:lnTo>
                  <a:pt x="10633398" y="5592852"/>
                </a:lnTo>
                <a:lnTo>
                  <a:pt x="10668512" y="5582318"/>
                </a:lnTo>
                <a:lnTo>
                  <a:pt x="10703626" y="5572954"/>
                </a:lnTo>
                <a:lnTo>
                  <a:pt x="10739910" y="5563590"/>
                </a:lnTo>
                <a:lnTo>
                  <a:pt x="10773853" y="5553056"/>
                </a:lnTo>
                <a:lnTo>
                  <a:pt x="10807796" y="5541352"/>
                </a:lnTo>
                <a:lnTo>
                  <a:pt x="10839399" y="5527306"/>
                </a:lnTo>
                <a:lnTo>
                  <a:pt x="10867490" y="5509749"/>
                </a:lnTo>
                <a:lnTo>
                  <a:pt x="10893240" y="5488681"/>
                </a:lnTo>
                <a:lnTo>
                  <a:pt x="10914308" y="5462931"/>
                </a:lnTo>
                <a:lnTo>
                  <a:pt x="10931865" y="5434840"/>
                </a:lnTo>
                <a:lnTo>
                  <a:pt x="10945910" y="5403238"/>
                </a:lnTo>
                <a:lnTo>
                  <a:pt x="10957615" y="5369294"/>
                </a:lnTo>
                <a:lnTo>
                  <a:pt x="10968149" y="5335351"/>
                </a:lnTo>
                <a:lnTo>
                  <a:pt x="10977513" y="5299067"/>
                </a:lnTo>
                <a:lnTo>
                  <a:pt x="10986876" y="5263953"/>
                </a:lnTo>
                <a:lnTo>
                  <a:pt x="10997410" y="5228839"/>
                </a:lnTo>
                <a:lnTo>
                  <a:pt x="11009115" y="5194896"/>
                </a:lnTo>
                <a:lnTo>
                  <a:pt x="11023160" y="5163294"/>
                </a:lnTo>
                <a:lnTo>
                  <a:pt x="11039547" y="5134032"/>
                </a:lnTo>
                <a:lnTo>
                  <a:pt x="11060615" y="5108282"/>
                </a:lnTo>
                <a:lnTo>
                  <a:pt x="11084024" y="5081362"/>
                </a:lnTo>
                <a:lnTo>
                  <a:pt x="11110945" y="5057952"/>
                </a:lnTo>
                <a:lnTo>
                  <a:pt x="11139036" y="5035714"/>
                </a:lnTo>
                <a:lnTo>
                  <a:pt x="11169468" y="5013475"/>
                </a:lnTo>
                <a:lnTo>
                  <a:pt x="11198729" y="4991236"/>
                </a:lnTo>
                <a:lnTo>
                  <a:pt x="11226820" y="4968998"/>
                </a:lnTo>
                <a:lnTo>
                  <a:pt x="11253741" y="4944418"/>
                </a:lnTo>
                <a:lnTo>
                  <a:pt x="11277150" y="4919838"/>
                </a:lnTo>
                <a:lnTo>
                  <a:pt x="11297048" y="4891747"/>
                </a:lnTo>
                <a:lnTo>
                  <a:pt x="11312264" y="4862486"/>
                </a:lnTo>
                <a:lnTo>
                  <a:pt x="11322798" y="4827372"/>
                </a:lnTo>
                <a:lnTo>
                  <a:pt x="11327480" y="4791088"/>
                </a:lnTo>
                <a:lnTo>
                  <a:pt x="11328650" y="4753633"/>
                </a:lnTo>
                <a:lnTo>
                  <a:pt x="11325139" y="4713838"/>
                </a:lnTo>
                <a:lnTo>
                  <a:pt x="11320457" y="4674042"/>
                </a:lnTo>
                <a:lnTo>
                  <a:pt x="11314605" y="4634247"/>
                </a:lnTo>
                <a:lnTo>
                  <a:pt x="11309923" y="4594451"/>
                </a:lnTo>
                <a:lnTo>
                  <a:pt x="11307582" y="4554655"/>
                </a:lnTo>
                <a:lnTo>
                  <a:pt x="11307582" y="4516030"/>
                </a:lnTo>
                <a:lnTo>
                  <a:pt x="11312264" y="4479746"/>
                </a:lnTo>
                <a:lnTo>
                  <a:pt x="11321628" y="4443462"/>
                </a:lnTo>
                <a:lnTo>
                  <a:pt x="11335673" y="4409519"/>
                </a:lnTo>
                <a:lnTo>
                  <a:pt x="11354400" y="4374405"/>
                </a:lnTo>
                <a:lnTo>
                  <a:pt x="11373128" y="4339291"/>
                </a:lnTo>
                <a:lnTo>
                  <a:pt x="11394196" y="4304177"/>
                </a:lnTo>
                <a:lnTo>
                  <a:pt x="11414094" y="4270234"/>
                </a:lnTo>
                <a:lnTo>
                  <a:pt x="11431650" y="4233950"/>
                </a:lnTo>
                <a:lnTo>
                  <a:pt x="11445696" y="4198836"/>
                </a:lnTo>
                <a:lnTo>
                  <a:pt x="11455060" y="4162552"/>
                </a:lnTo>
                <a:lnTo>
                  <a:pt x="11458571" y="4125097"/>
                </a:lnTo>
                <a:lnTo>
                  <a:pt x="11455060" y="4087643"/>
                </a:lnTo>
                <a:lnTo>
                  <a:pt x="11445696" y="4051358"/>
                </a:lnTo>
                <a:lnTo>
                  <a:pt x="11431650" y="4016245"/>
                </a:lnTo>
                <a:lnTo>
                  <a:pt x="11414094" y="3979961"/>
                </a:lnTo>
                <a:lnTo>
                  <a:pt x="11394196" y="3946017"/>
                </a:lnTo>
                <a:lnTo>
                  <a:pt x="11373128" y="3910903"/>
                </a:lnTo>
                <a:lnTo>
                  <a:pt x="11354400" y="3875790"/>
                </a:lnTo>
                <a:lnTo>
                  <a:pt x="11335673" y="3840676"/>
                </a:lnTo>
                <a:lnTo>
                  <a:pt x="11321628" y="3806733"/>
                </a:lnTo>
                <a:lnTo>
                  <a:pt x="11312264" y="3770449"/>
                </a:lnTo>
                <a:lnTo>
                  <a:pt x="11307582" y="3734164"/>
                </a:lnTo>
                <a:lnTo>
                  <a:pt x="11307582" y="3695539"/>
                </a:lnTo>
                <a:lnTo>
                  <a:pt x="11309923" y="3655744"/>
                </a:lnTo>
                <a:lnTo>
                  <a:pt x="11314605" y="3615948"/>
                </a:lnTo>
                <a:lnTo>
                  <a:pt x="11320457" y="3576152"/>
                </a:lnTo>
                <a:lnTo>
                  <a:pt x="11325139" y="3536357"/>
                </a:lnTo>
                <a:lnTo>
                  <a:pt x="11328650" y="3496561"/>
                </a:lnTo>
                <a:lnTo>
                  <a:pt x="11327480" y="3459107"/>
                </a:lnTo>
                <a:lnTo>
                  <a:pt x="11322798" y="3422822"/>
                </a:lnTo>
                <a:lnTo>
                  <a:pt x="11312264" y="3387709"/>
                </a:lnTo>
                <a:lnTo>
                  <a:pt x="11297048" y="3358447"/>
                </a:lnTo>
                <a:lnTo>
                  <a:pt x="11277150" y="3330356"/>
                </a:lnTo>
                <a:lnTo>
                  <a:pt x="11253741" y="3305777"/>
                </a:lnTo>
                <a:lnTo>
                  <a:pt x="11226820" y="3281197"/>
                </a:lnTo>
                <a:lnTo>
                  <a:pt x="11198729" y="3258958"/>
                </a:lnTo>
                <a:lnTo>
                  <a:pt x="11169468" y="3236720"/>
                </a:lnTo>
                <a:lnTo>
                  <a:pt x="11139036" y="3214481"/>
                </a:lnTo>
                <a:lnTo>
                  <a:pt x="11110945" y="3192242"/>
                </a:lnTo>
                <a:lnTo>
                  <a:pt x="11084024" y="3168833"/>
                </a:lnTo>
                <a:lnTo>
                  <a:pt x="11060615" y="3141913"/>
                </a:lnTo>
                <a:lnTo>
                  <a:pt x="11039547" y="3116162"/>
                </a:lnTo>
                <a:lnTo>
                  <a:pt x="11023160" y="3086901"/>
                </a:lnTo>
                <a:lnTo>
                  <a:pt x="11009115" y="3055299"/>
                </a:lnTo>
                <a:lnTo>
                  <a:pt x="10997410" y="3021355"/>
                </a:lnTo>
                <a:lnTo>
                  <a:pt x="10986876" y="2986242"/>
                </a:lnTo>
                <a:lnTo>
                  <a:pt x="10977513" y="2951128"/>
                </a:lnTo>
                <a:lnTo>
                  <a:pt x="10968149" y="2914844"/>
                </a:lnTo>
                <a:lnTo>
                  <a:pt x="10957615" y="2880900"/>
                </a:lnTo>
                <a:lnTo>
                  <a:pt x="10945910" y="2846957"/>
                </a:lnTo>
                <a:lnTo>
                  <a:pt x="10931865" y="2815355"/>
                </a:lnTo>
                <a:lnTo>
                  <a:pt x="10914308" y="2787264"/>
                </a:lnTo>
                <a:lnTo>
                  <a:pt x="10893240" y="2761514"/>
                </a:lnTo>
                <a:lnTo>
                  <a:pt x="10867490" y="2740445"/>
                </a:lnTo>
                <a:lnTo>
                  <a:pt x="10839399" y="2722888"/>
                </a:lnTo>
                <a:lnTo>
                  <a:pt x="10807796" y="2708843"/>
                </a:lnTo>
                <a:lnTo>
                  <a:pt x="10773853" y="2697138"/>
                </a:lnTo>
                <a:lnTo>
                  <a:pt x="10739910" y="2686604"/>
                </a:lnTo>
                <a:lnTo>
                  <a:pt x="10703626" y="2677241"/>
                </a:lnTo>
                <a:lnTo>
                  <a:pt x="10668512" y="2667877"/>
                </a:lnTo>
                <a:lnTo>
                  <a:pt x="10633398" y="2657343"/>
                </a:lnTo>
                <a:lnTo>
                  <a:pt x="10599455" y="2645638"/>
                </a:lnTo>
                <a:lnTo>
                  <a:pt x="10567852" y="2631593"/>
                </a:lnTo>
                <a:lnTo>
                  <a:pt x="10538591" y="2615206"/>
                </a:lnTo>
                <a:lnTo>
                  <a:pt x="10512841" y="2594138"/>
                </a:lnTo>
                <a:lnTo>
                  <a:pt x="10485920" y="2570729"/>
                </a:lnTo>
                <a:lnTo>
                  <a:pt x="10462511" y="2543808"/>
                </a:lnTo>
                <a:lnTo>
                  <a:pt x="10440272" y="2515717"/>
                </a:lnTo>
                <a:lnTo>
                  <a:pt x="10418034" y="2486456"/>
                </a:lnTo>
                <a:lnTo>
                  <a:pt x="10395795" y="2457194"/>
                </a:lnTo>
                <a:lnTo>
                  <a:pt x="10373556" y="2429103"/>
                </a:lnTo>
                <a:lnTo>
                  <a:pt x="10348977" y="2402183"/>
                </a:lnTo>
                <a:lnTo>
                  <a:pt x="10324397" y="2378774"/>
                </a:lnTo>
                <a:lnTo>
                  <a:pt x="10296306" y="2358876"/>
                </a:lnTo>
                <a:lnTo>
                  <a:pt x="10267044" y="2343660"/>
                </a:lnTo>
                <a:lnTo>
                  <a:pt x="10231931" y="2333126"/>
                </a:lnTo>
                <a:lnTo>
                  <a:pt x="10195647" y="2328444"/>
                </a:lnTo>
                <a:lnTo>
                  <a:pt x="10158192" y="2327274"/>
                </a:lnTo>
                <a:lnTo>
                  <a:pt x="10118396" y="2330785"/>
                </a:lnTo>
                <a:lnTo>
                  <a:pt x="10078601" y="2335467"/>
                </a:lnTo>
                <a:lnTo>
                  <a:pt x="10038805" y="2341319"/>
                </a:lnTo>
                <a:lnTo>
                  <a:pt x="9999010" y="2346001"/>
                </a:lnTo>
                <a:lnTo>
                  <a:pt x="9959214" y="2348342"/>
                </a:lnTo>
                <a:lnTo>
                  <a:pt x="9920589" y="2348342"/>
                </a:lnTo>
                <a:lnTo>
                  <a:pt x="9884305" y="2343660"/>
                </a:lnTo>
                <a:lnTo>
                  <a:pt x="9846850" y="2334296"/>
                </a:lnTo>
                <a:lnTo>
                  <a:pt x="9812907" y="2320251"/>
                </a:lnTo>
                <a:lnTo>
                  <a:pt x="9777793" y="2301524"/>
                </a:lnTo>
                <a:lnTo>
                  <a:pt x="9742679" y="2282796"/>
                </a:lnTo>
                <a:lnTo>
                  <a:pt x="9707566" y="2261728"/>
                </a:lnTo>
                <a:lnTo>
                  <a:pt x="9673622" y="2241830"/>
                </a:lnTo>
                <a:lnTo>
                  <a:pt x="9637338" y="2224273"/>
                </a:lnTo>
                <a:lnTo>
                  <a:pt x="9602224" y="2210228"/>
                </a:lnTo>
                <a:lnTo>
                  <a:pt x="9565940" y="2200864"/>
                </a:lnTo>
                <a:lnTo>
                  <a:pt x="9528486" y="2197353"/>
                </a:lnTo>
                <a:close/>
              </a:path>
            </a:pathLst>
          </a:custGeom>
          <a:solidFill>
            <a:schemeClr val="bg2"/>
          </a:solidFill>
          <a:ln w="1016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25E198-3F6F-F14B-601A-82FC27C24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n-US" dirty="0"/>
              <a:t>NSAIDS? YAY or NAY</a:t>
            </a: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0D3B0D10-EF29-472A-8E3D-EBEDDD162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A620E0-B445-6F0D-1F18-4F8B57886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787" y="1603173"/>
            <a:ext cx="6015897" cy="359359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/>
              <a:t>NSAIDs are usually prescribed in an oral or topical form, which are both more eﬀective than a placebo. </a:t>
            </a:r>
          </a:p>
          <a:p>
            <a:pPr>
              <a:lnSpc>
                <a:spcPct val="100000"/>
              </a:lnSpc>
            </a:pPr>
            <a:r>
              <a:rPr lang="en-US" dirty="0"/>
              <a:t>Side eﬀects: NSAIDs and opioids would be equivalent</a:t>
            </a:r>
          </a:p>
          <a:p>
            <a:pPr>
              <a:lnSpc>
                <a:spcPct val="100000"/>
              </a:lnSpc>
            </a:pPr>
            <a:r>
              <a:rPr lang="en-US" dirty="0"/>
              <a:t>My recommendation: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Consider Celebrex (Short term)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If younger, OTC NSAIDS short term such as ibuprofen may be effective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Opioids reserved for patients unable to tolerate NSAIDS</a:t>
            </a:r>
          </a:p>
          <a:p>
            <a:pPr lvl="1">
              <a:lnSpc>
                <a:spcPct val="100000"/>
              </a:lnSpc>
            </a:pPr>
            <a:r>
              <a:rPr lang="en-US" sz="2000" b="1" dirty="0"/>
              <a:t>ALLOWS FASTER TIME TO OPTIMAL LOAD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FF49E3-3CF7-467D-BE04-86D18D249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230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36A37-6423-9B5C-5841-DD76D0A6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ReHab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EFC8294-96DE-BE7C-0844-95957DC4130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9020875"/>
              </p:ext>
            </p:extLst>
          </p:nvPr>
        </p:nvGraphicFramePr>
        <p:xfrm>
          <a:off x="1008993" y="1434663"/>
          <a:ext cx="10421007" cy="4444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748015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E250E-97D9-3061-7544-959484259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Rehab Exercises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B42F6-6932-57B7-093A-D2AC60F3CF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678" y="1261714"/>
            <a:ext cx="10484069" cy="4334571"/>
          </a:xfrm>
        </p:spPr>
        <p:txBody>
          <a:bodyPr>
            <a:normAutofit/>
          </a:bodyPr>
          <a:lstStyle/>
          <a:p>
            <a:r>
              <a:rPr lang="en-US" sz="4000" dirty="0"/>
              <a:t>Active circumduction mobility </a:t>
            </a:r>
          </a:p>
          <a:p>
            <a:r>
              <a:rPr lang="en-US" sz="4000" dirty="0"/>
              <a:t>Active PF / </a:t>
            </a:r>
            <a:r>
              <a:rPr lang="en-US" sz="4000" dirty="0">
                <a:solidFill>
                  <a:srgbClr val="FF0000"/>
                </a:solidFill>
              </a:rPr>
              <a:t>DF mobility</a:t>
            </a:r>
          </a:p>
          <a:p>
            <a:r>
              <a:rPr lang="en-US" sz="4000" dirty="0"/>
              <a:t>Static Muscle strengthening: EV / IN / PF / DF</a:t>
            </a:r>
          </a:p>
          <a:p>
            <a:r>
              <a:rPr lang="en-US" sz="4000" dirty="0"/>
              <a:t>Calf </a:t>
            </a:r>
          </a:p>
          <a:p>
            <a:pPr marL="0" indent="0">
              <a:buNone/>
            </a:pPr>
            <a:r>
              <a:rPr lang="en-US" sz="4000" dirty="0"/>
              <a:t>Stretching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A collage of a person's legs with a rubber band&#10;&#10;AI-generated content may be incorrect.">
            <a:extLst>
              <a:ext uri="{FF2B5EF4-FFF2-40B4-BE49-F238E27FC236}">
                <a16:creationId xmlns:a16="http://schemas.microsoft.com/office/drawing/2014/main" id="{26511370-10C2-9BE1-C86D-9FB9790989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0" b="5045"/>
          <a:stretch>
            <a:fillRect/>
          </a:stretch>
        </p:blipFill>
        <p:spPr>
          <a:xfrm>
            <a:off x="3249386" y="3428998"/>
            <a:ext cx="8935660" cy="3429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349081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1076</TotalTime>
  <Words>913</Words>
  <Application>Microsoft Office PowerPoint</Application>
  <PresentationFormat>Widescreen</PresentationFormat>
  <Paragraphs>142</Paragraphs>
  <Slides>19</Slides>
  <Notes>9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Aptos</vt:lpstr>
      <vt:lpstr>Arial</vt:lpstr>
      <vt:lpstr>Gill Sans MT</vt:lpstr>
      <vt:lpstr>Impact</vt:lpstr>
      <vt:lpstr>Badge</vt:lpstr>
      <vt:lpstr>Ankle Sprains 2025</vt:lpstr>
      <vt:lpstr>Introduction</vt:lpstr>
      <vt:lpstr>Mechanism </vt:lpstr>
      <vt:lpstr>Classification</vt:lpstr>
      <vt:lpstr>Acute Treatment 24-72 hours</vt:lpstr>
      <vt:lpstr>PowerPoint Presentation</vt:lpstr>
      <vt:lpstr>NSAIDS? YAY or NAY</vt:lpstr>
      <vt:lpstr>Functional ReHab</vt:lpstr>
      <vt:lpstr>Rehab Exercises </vt:lpstr>
      <vt:lpstr>Chronic Ankle INstability</vt:lpstr>
      <vt:lpstr>Cumberland Ankle  Instability Tool (CAIT) </vt:lpstr>
      <vt:lpstr>Treatment for Chronic Ankle Instability </vt:lpstr>
      <vt:lpstr>Surgical Treatment </vt:lpstr>
      <vt:lpstr>Return to preinjury level </vt:lpstr>
      <vt:lpstr>What about High Ankle Sprains? </vt:lpstr>
      <vt:lpstr>High ankle Vs Traditional SPrain</vt:lpstr>
      <vt:lpstr>Why does it matter?</vt:lpstr>
      <vt:lpstr>Treatment of high ankle sprains</vt:lpstr>
      <vt:lpstr>THANK YOU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Javier Guzman</dc:creator>
  <cp:lastModifiedBy>Will Howard</cp:lastModifiedBy>
  <cp:revision>14</cp:revision>
  <dcterms:created xsi:type="dcterms:W3CDTF">2025-07-23T12:55:14Z</dcterms:created>
  <dcterms:modified xsi:type="dcterms:W3CDTF">2025-09-15T17:26:26Z</dcterms:modified>
</cp:coreProperties>
</file>